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05" r:id="rId3"/>
    <p:sldId id="314" r:id="rId4"/>
    <p:sldId id="265" r:id="rId5"/>
    <p:sldId id="309" r:id="rId6"/>
    <p:sldId id="318" r:id="rId7"/>
    <p:sldId id="300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820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8C60D-DEF8-4340-9F94-A9406827997B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CE670-2514-4088-9FE4-2B5F9055EF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2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CE670-2514-4088-9FE4-2B5F9055EFF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CE670-2514-4088-9FE4-2B5F9055EFF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4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CE670-2514-4088-9FE4-2B5F9055EFF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8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4CBD1-B1A0-4A43-85F3-885897F601FC}" type="datetimeFigureOut">
              <a:rPr lang="en-US" smtClean="0"/>
              <a:pPr/>
              <a:t>15-May-20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45D51-DA31-4ABE-A711-8F441A38A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ldwa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4528" y="0"/>
            <a:ext cx="44949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0"/>
            <a:ext cx="12192000" cy="803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115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525000" cy="535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6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7px-fannie_lou_hamer_1964-08-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6839" y="304800"/>
            <a:ext cx="3878199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1"/>
            <a:ext cx="8790870" cy="60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56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-76200"/>
            <a:ext cx="9667840" cy="58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3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7620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/>
              <a:t>	President Johnson</a:t>
            </a:r>
            <a:r>
              <a:rPr lang="en-US" dirty="0"/>
              <a:t>: What’s happening is we’re doing four or five things. Number one: we’re coming in there and seating the state of Mississippi. Every damn one of them. Now, they oughtn’t to be, Carl. They oughtn’t to …</a:t>
            </a:r>
          </a:p>
          <a:p>
            <a:r>
              <a:rPr lang="en-US" b="1" cap="small" dirty="0"/>
              <a:t>	Carl Sanders:</a:t>
            </a:r>
            <a:r>
              <a:rPr lang="en-US" dirty="0"/>
              <a:t> I don’t—</a:t>
            </a:r>
          </a:p>
          <a:p>
            <a:r>
              <a:rPr lang="en-US" b="1" cap="small" dirty="0"/>
              <a:t>	President Johnson</a:t>
            </a:r>
            <a:r>
              <a:rPr lang="en-US" dirty="0"/>
              <a:t>: You and I just can’t survive our political modern life with these goddamned fellows down there [white Mississippi leaders] that are eating them for breakfast every morning. They’ve got to quit that. And they’ve got to let them [African-Americans] vote. And they’ve got to let them shave. And they’ve got to let them eat, and things like that. And they don’t do it.</a:t>
            </a:r>
          </a:p>
          <a:p>
            <a:r>
              <a:rPr lang="en-US" dirty="0"/>
              <a:t>	However much we love [Democratic Senators] Jim Eastland and John </a:t>
            </a:r>
            <a:r>
              <a:rPr lang="en-US" dirty="0" err="1"/>
              <a:t>Stennis</a:t>
            </a:r>
            <a:r>
              <a:rPr lang="en-US" dirty="0"/>
              <a:t>, they get a governor like Ross Barnett, and he’s messing around there with [George] Wallace, and they won’t let one [black] man go in a precinct convention. We’ve got to put a stop to that, because that’s just like the old days, by God, when they wouldn’t let them go in and cast a vote of any kind.</a:t>
            </a:r>
          </a:p>
          <a:p>
            <a:r>
              <a:rPr lang="en-US" dirty="0"/>
              <a:t>	You’ve put a stop to it in your state. But we’re going to ignore that. We’re going to say, “Hell, yes, you did it. You’re wrong. You violated the ’57 [civil rights] law, and you violated the ’60 [civil rights] law, and you violated the ’64 [civil rights] law, but we’re going to seat you—every damn one of you. [</a:t>
            </a:r>
            <a:r>
              <a:rPr lang="en-US" i="1" dirty="0"/>
              <a:t>dripping with sarcasm</a:t>
            </a:r>
            <a:r>
              <a:rPr lang="en-US" dirty="0"/>
              <a:t>] You lily white babies, we’re going to salute you.”</a:t>
            </a:r>
          </a:p>
          <a:p>
            <a:endParaRPr lang="en-US" dirty="0"/>
          </a:p>
        </p:txBody>
      </p:sp>
      <p:pic>
        <p:nvPicPr>
          <p:cNvPr id="3" name="4--LBJ_sanders_25Ag_lilywhi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56834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ven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6064" y="-29152"/>
            <a:ext cx="8469336" cy="66585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4331</TotalTime>
  <Words>315</Words>
  <Application>Microsoft Office PowerPoint</Application>
  <PresentationFormat>On-screen Show (4:3)</PresentationFormat>
  <Paragraphs>8</Paragraphs>
  <Slides>8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46</cp:revision>
  <dcterms:created xsi:type="dcterms:W3CDTF">2010-02-19T00:51:58Z</dcterms:created>
  <dcterms:modified xsi:type="dcterms:W3CDTF">2020-05-16T03:11:53Z</dcterms:modified>
</cp:coreProperties>
</file>