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56" r:id="rId9"/>
    <p:sldMasterId id="2147483768" r:id="rId10"/>
    <p:sldMasterId id="2147483804" r:id="rId11"/>
    <p:sldMasterId id="2147483816" r:id="rId12"/>
    <p:sldMasterId id="2147483828" r:id="rId13"/>
    <p:sldMasterId id="2147483840" r:id="rId14"/>
  </p:sldMasterIdLst>
  <p:notesMasterIdLst>
    <p:notesMasterId r:id="rId65"/>
  </p:notesMasterIdLst>
  <p:sldIdLst>
    <p:sldId id="256" r:id="rId15"/>
    <p:sldId id="352" r:id="rId16"/>
    <p:sldId id="268" r:id="rId17"/>
    <p:sldId id="345" r:id="rId18"/>
    <p:sldId id="269" r:id="rId19"/>
    <p:sldId id="260" r:id="rId20"/>
    <p:sldId id="295" r:id="rId21"/>
    <p:sldId id="264" r:id="rId22"/>
    <p:sldId id="289" r:id="rId23"/>
    <p:sldId id="346" r:id="rId24"/>
    <p:sldId id="270" r:id="rId25"/>
    <p:sldId id="271" r:id="rId26"/>
    <p:sldId id="273" r:id="rId27"/>
    <p:sldId id="274" r:id="rId28"/>
    <p:sldId id="296" r:id="rId29"/>
    <p:sldId id="276" r:id="rId30"/>
    <p:sldId id="277" r:id="rId31"/>
    <p:sldId id="281" r:id="rId32"/>
    <p:sldId id="275" r:id="rId33"/>
    <p:sldId id="283" r:id="rId34"/>
    <p:sldId id="278" r:id="rId35"/>
    <p:sldId id="290" r:id="rId36"/>
    <p:sldId id="293" r:id="rId37"/>
    <p:sldId id="294" r:id="rId38"/>
    <p:sldId id="280" r:id="rId39"/>
    <p:sldId id="282" r:id="rId40"/>
    <p:sldId id="286" r:id="rId41"/>
    <p:sldId id="285" r:id="rId42"/>
    <p:sldId id="335" r:id="rId43"/>
    <p:sldId id="347" r:id="rId44"/>
    <p:sldId id="291" r:id="rId45"/>
    <p:sldId id="297" r:id="rId46"/>
    <p:sldId id="337" r:id="rId47"/>
    <p:sldId id="316" r:id="rId48"/>
    <p:sldId id="317" r:id="rId49"/>
    <p:sldId id="338" r:id="rId50"/>
    <p:sldId id="322" r:id="rId51"/>
    <p:sldId id="334" r:id="rId52"/>
    <p:sldId id="348" r:id="rId53"/>
    <p:sldId id="339" r:id="rId54"/>
    <p:sldId id="279" r:id="rId55"/>
    <p:sldId id="340" r:id="rId56"/>
    <p:sldId id="349" r:id="rId57"/>
    <p:sldId id="257" r:id="rId58"/>
    <p:sldId id="341" r:id="rId59"/>
    <p:sldId id="343" r:id="rId60"/>
    <p:sldId id="258" r:id="rId61"/>
    <p:sldId id="342" r:id="rId62"/>
    <p:sldId id="259" r:id="rId63"/>
    <p:sldId id="344"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28" autoAdjust="0"/>
    <p:restoredTop sz="94660"/>
  </p:normalViewPr>
  <p:slideViewPr>
    <p:cSldViewPr snapToGrid="0">
      <p:cViewPr varScale="1">
        <p:scale>
          <a:sx n="92" d="100"/>
          <a:sy n="92" d="100"/>
        </p:scale>
        <p:origin x="70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61" Type="http://schemas.openxmlformats.org/officeDocument/2006/relationships/slide" Target="slides/slide47.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viewProps" Target="viewProp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536846-9E07-45BA-BE89-71FD27577C64}" type="datetimeFigureOut">
              <a:rPr lang="en-US" smtClean="0"/>
              <a:t>07-Mar-17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45EA9-CAEC-456F-AAB2-3F7F3BB351D7}" type="slidenum">
              <a:rPr lang="en-US" smtClean="0"/>
              <a:t>‹#›</a:t>
            </a:fld>
            <a:endParaRPr lang="en-US"/>
          </a:p>
        </p:txBody>
      </p:sp>
    </p:spTree>
    <p:extLst>
      <p:ext uri="{BB962C8B-B14F-4D97-AF65-F5344CB8AC3E}">
        <p14:creationId xmlns:p14="http://schemas.microsoft.com/office/powerpoint/2010/main" val="2732503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956135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53531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50CB82B-4296-49AF-901B-34D8AE7C70DA}" type="slidenum">
              <a:rPr lang="en-US" altLang="en-US">
                <a:solidFill>
                  <a:prstClr val="black"/>
                </a:solidFill>
              </a:rPr>
              <a:pPr/>
              <a:t>8</a:t>
            </a:fld>
            <a:endParaRPr lang="en-US" altLang="en-US">
              <a:solidFill>
                <a:prstClr val="black"/>
              </a:solidFill>
            </a:endParaRPr>
          </a:p>
        </p:txBody>
      </p:sp>
    </p:spTree>
    <p:extLst>
      <p:ext uri="{BB962C8B-B14F-4D97-AF65-F5344CB8AC3E}">
        <p14:creationId xmlns:p14="http://schemas.microsoft.com/office/powerpoint/2010/main" val="3990544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Hin</a:t>
            </a:r>
            <a:r>
              <a:rPr lang="en-US" dirty="0" smtClean="0"/>
              <a:t>—</a:t>
            </a:r>
            <a:r>
              <a:rPr lang="en-US" dirty="0" err="1" smtClean="0"/>
              <a:t>lud</a:t>
            </a:r>
            <a:r>
              <a:rPr lang="en-US" dirty="0" smtClean="0"/>
              <a:t>-Kaiser 1917</a:t>
            </a:r>
            <a:endParaRPr lang="en-US" dirty="0"/>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15054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874209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172065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86711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794BFB25-4C14-4758-AFA9-3D2407A89EC3}" type="slidenum">
              <a:rPr lang="en-US" altLang="en-US">
                <a:solidFill>
                  <a:prstClr val="black"/>
                </a:solidFill>
              </a:rPr>
              <a:pPr/>
              <a:t>34</a:t>
            </a:fld>
            <a:endParaRPr lang="en-US" altLang="en-US">
              <a:solidFill>
                <a:prstClr val="black"/>
              </a:solidFill>
            </a:endParaRPr>
          </a:p>
        </p:txBody>
      </p:sp>
    </p:spTree>
    <p:extLst>
      <p:ext uri="{BB962C8B-B14F-4D97-AF65-F5344CB8AC3E}">
        <p14:creationId xmlns:p14="http://schemas.microsoft.com/office/powerpoint/2010/main" val="20251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368F3CBF-89DA-4F39-A418-19658DB749A2}" type="slidenum">
              <a:rPr lang="en-US" altLang="en-US">
                <a:solidFill>
                  <a:prstClr val="black"/>
                </a:solidFill>
              </a:rPr>
              <a:pPr/>
              <a:t>38</a:t>
            </a:fld>
            <a:endParaRPr lang="en-US" altLang="en-US">
              <a:solidFill>
                <a:prstClr val="black"/>
              </a:solidFill>
            </a:endParaRPr>
          </a:p>
        </p:txBody>
      </p:sp>
    </p:spTree>
    <p:extLst>
      <p:ext uri="{BB962C8B-B14F-4D97-AF65-F5344CB8AC3E}">
        <p14:creationId xmlns:p14="http://schemas.microsoft.com/office/powerpoint/2010/main" val="3589291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710050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AD729F-FFFD-4F89-AB88-6B863758B250}" type="datetimeFigureOut">
              <a:rPr lang="en-US" smtClean="0"/>
              <a:t>07-Mar-17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3621030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AD729F-FFFD-4F89-AB88-6B863758B250}" type="datetimeFigureOut">
              <a:rPr lang="en-US" smtClean="0"/>
              <a:t>07-Mar-17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318336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AD729F-FFFD-4F89-AB88-6B863758B250}" type="datetimeFigureOut">
              <a:rPr lang="en-US" smtClean="0"/>
              <a:t>07-Mar-17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4148551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AD729F-FFFD-4F89-AB88-6B863758B250}" type="datetimeFigureOut">
              <a:rPr lang="en-US" smtClean="0"/>
              <a:t>07-Mar-17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1221914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AD729F-FFFD-4F89-AB88-6B863758B250}" type="datetimeFigureOut">
              <a:rPr lang="en-US" smtClean="0"/>
              <a:t>07-Mar-17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1423736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AD729F-FFFD-4F89-AB88-6B863758B250}" type="datetimeFigureOut">
              <a:rPr lang="en-US" smtClean="0"/>
              <a:t>07-Mar-17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356645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AD729F-FFFD-4F89-AB88-6B863758B250}" type="datetimeFigureOut">
              <a:rPr lang="en-US" smtClean="0"/>
              <a:t>07-Mar-17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3893627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AD729F-FFFD-4F89-AB88-6B863758B250}" type="datetimeFigureOut">
              <a:rPr lang="en-US" smtClean="0"/>
              <a:t>07-Mar-17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169761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AD729F-FFFD-4F89-AB88-6B863758B250}" type="datetimeFigureOut">
              <a:rPr lang="en-US" smtClean="0"/>
              <a:t>07-Mar-17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1199366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AD729F-FFFD-4F89-AB88-6B863758B250}" type="datetimeFigureOut">
              <a:rPr lang="en-US" smtClean="0"/>
              <a:t>07-Mar-17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2519175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AD729F-FFFD-4F89-AB88-6B863758B250}" type="datetimeFigureOut">
              <a:rPr lang="en-US" smtClean="0"/>
              <a:t>07-Mar-17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E4308-024A-449E-ACF4-DDA319E4F8E2}" type="slidenum">
              <a:rPr lang="en-US" smtClean="0"/>
              <a:t>‹#›</a:t>
            </a:fld>
            <a:endParaRPr lang="en-US"/>
          </a:p>
        </p:txBody>
      </p:sp>
    </p:spTree>
    <p:extLst>
      <p:ext uri="{BB962C8B-B14F-4D97-AF65-F5344CB8AC3E}">
        <p14:creationId xmlns:p14="http://schemas.microsoft.com/office/powerpoint/2010/main" val="1490937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6277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343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49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554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5878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5445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832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714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8818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25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8044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07FC237-5CF2-46E3-AC34-2C29F61DDAA2}"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5B9AF67-C660-40C6-B443-C4C026741BFC}" type="slidenum">
              <a:rPr lang="en-US" altLang="en-US"/>
              <a:pPr/>
              <a:t>‹#›</a:t>
            </a:fld>
            <a:endParaRPr lang="en-US" altLang="en-US"/>
          </a:p>
        </p:txBody>
      </p:sp>
    </p:spTree>
    <p:extLst>
      <p:ext uri="{BB962C8B-B14F-4D97-AF65-F5344CB8AC3E}">
        <p14:creationId xmlns:p14="http://schemas.microsoft.com/office/powerpoint/2010/main" val="1213706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13537B-674F-4A1C-B56A-72E117115FE1}"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EFE1BF3-37A5-4F96-BDB7-CBE46275C3C0}" type="slidenum">
              <a:rPr lang="en-US" altLang="en-US"/>
              <a:pPr/>
              <a:t>‹#›</a:t>
            </a:fld>
            <a:endParaRPr lang="en-US" altLang="en-US"/>
          </a:p>
        </p:txBody>
      </p:sp>
    </p:spTree>
    <p:extLst>
      <p:ext uri="{BB962C8B-B14F-4D97-AF65-F5344CB8AC3E}">
        <p14:creationId xmlns:p14="http://schemas.microsoft.com/office/powerpoint/2010/main" val="1475077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D0525D0-70CD-473E-AAF1-AB01E437384D}"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80F7A7C-C9F8-434A-9BEF-180FA0AB1BE5}" type="slidenum">
              <a:rPr lang="en-US" altLang="en-US"/>
              <a:pPr/>
              <a:t>‹#›</a:t>
            </a:fld>
            <a:endParaRPr lang="en-US" altLang="en-US"/>
          </a:p>
        </p:txBody>
      </p:sp>
    </p:spTree>
    <p:extLst>
      <p:ext uri="{BB962C8B-B14F-4D97-AF65-F5344CB8AC3E}">
        <p14:creationId xmlns:p14="http://schemas.microsoft.com/office/powerpoint/2010/main" val="3922011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547A278-8D0E-47DC-B1D2-33F55DA1FC8B}"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68E5D92-5F5C-49D5-8EC6-293B31FDA175}" type="slidenum">
              <a:rPr lang="en-US" altLang="en-US"/>
              <a:pPr/>
              <a:t>‹#›</a:t>
            </a:fld>
            <a:endParaRPr lang="en-US" altLang="en-US"/>
          </a:p>
        </p:txBody>
      </p:sp>
    </p:spTree>
    <p:extLst>
      <p:ext uri="{BB962C8B-B14F-4D97-AF65-F5344CB8AC3E}">
        <p14:creationId xmlns:p14="http://schemas.microsoft.com/office/powerpoint/2010/main" val="1310675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7DA35D6-201A-48F6-B18C-F0873739A919}" type="datetimeFigureOut">
              <a:rPr lang="en-US">
                <a:solidFill>
                  <a:prstClr val="black">
                    <a:tint val="75000"/>
                  </a:prstClr>
                </a:solidFill>
              </a:rPr>
              <a:pPr>
                <a:defRPr/>
              </a:pPr>
              <a:t>07-Mar-17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52C3E17A-25CB-4DFE-BE10-CA26B4FBE36E}" type="slidenum">
              <a:rPr lang="en-US" altLang="en-US"/>
              <a:pPr/>
              <a:t>‹#›</a:t>
            </a:fld>
            <a:endParaRPr lang="en-US" altLang="en-US"/>
          </a:p>
        </p:txBody>
      </p:sp>
    </p:spTree>
    <p:extLst>
      <p:ext uri="{BB962C8B-B14F-4D97-AF65-F5344CB8AC3E}">
        <p14:creationId xmlns:p14="http://schemas.microsoft.com/office/powerpoint/2010/main" val="3508916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3F60E8E-CD0E-43BC-8343-20C86CA6C17B}" type="datetimeFigureOut">
              <a:rPr lang="en-US">
                <a:solidFill>
                  <a:prstClr val="black">
                    <a:tint val="75000"/>
                  </a:prstClr>
                </a:solidFill>
              </a:rPr>
              <a:pPr>
                <a:defRPr/>
              </a:pPr>
              <a:t>07-Mar-17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C5BACF50-D488-4762-8A09-6D5FCE604319}" type="slidenum">
              <a:rPr lang="en-US" altLang="en-US"/>
              <a:pPr/>
              <a:t>‹#›</a:t>
            </a:fld>
            <a:endParaRPr lang="en-US" altLang="en-US"/>
          </a:p>
        </p:txBody>
      </p:sp>
    </p:spTree>
    <p:extLst>
      <p:ext uri="{BB962C8B-B14F-4D97-AF65-F5344CB8AC3E}">
        <p14:creationId xmlns:p14="http://schemas.microsoft.com/office/powerpoint/2010/main" val="36273188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D71C8C-1A9E-47F0-88F1-DB9A152F3B7F}" type="datetimeFigureOut">
              <a:rPr lang="en-US">
                <a:solidFill>
                  <a:prstClr val="black">
                    <a:tint val="75000"/>
                  </a:prstClr>
                </a:solidFill>
              </a:rPr>
              <a:pPr>
                <a:defRPr/>
              </a:pPr>
              <a:t>07-Mar-17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A9589C-8993-4798-B944-A9E190FDB565}" type="slidenum">
              <a:rPr lang="en-US" altLang="en-US"/>
              <a:pPr/>
              <a:t>‹#›</a:t>
            </a:fld>
            <a:endParaRPr lang="en-US" altLang="en-US"/>
          </a:p>
        </p:txBody>
      </p:sp>
    </p:spTree>
    <p:extLst>
      <p:ext uri="{BB962C8B-B14F-4D97-AF65-F5344CB8AC3E}">
        <p14:creationId xmlns:p14="http://schemas.microsoft.com/office/powerpoint/2010/main" val="1717323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BCE75F-18C3-4E34-888B-E7B674ED1CCC}"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6DD6D77-118C-43E6-B9A4-E236F76FEDAF}" type="slidenum">
              <a:rPr lang="en-US" altLang="en-US"/>
              <a:pPr/>
              <a:t>‹#›</a:t>
            </a:fld>
            <a:endParaRPr lang="en-US" altLang="en-US"/>
          </a:p>
        </p:txBody>
      </p:sp>
    </p:spTree>
    <p:extLst>
      <p:ext uri="{BB962C8B-B14F-4D97-AF65-F5344CB8AC3E}">
        <p14:creationId xmlns:p14="http://schemas.microsoft.com/office/powerpoint/2010/main" val="35032533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0571F4D-DCC8-450E-8216-4CA9B3B12BD7}"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6B3F9D8-3AEC-482A-8DC6-5D997E20AD8C}" type="slidenum">
              <a:rPr lang="en-US" altLang="en-US"/>
              <a:pPr/>
              <a:t>‹#›</a:t>
            </a:fld>
            <a:endParaRPr lang="en-US" altLang="en-US"/>
          </a:p>
        </p:txBody>
      </p:sp>
    </p:spTree>
    <p:extLst>
      <p:ext uri="{BB962C8B-B14F-4D97-AF65-F5344CB8AC3E}">
        <p14:creationId xmlns:p14="http://schemas.microsoft.com/office/powerpoint/2010/main" val="3456686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368C1C8-2C3C-48A9-9823-89C027DD60EE}"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418BA54-773D-4024-B36C-CBF86646A04B}" type="slidenum">
              <a:rPr lang="en-US" altLang="en-US"/>
              <a:pPr/>
              <a:t>‹#›</a:t>
            </a:fld>
            <a:endParaRPr lang="en-US" altLang="en-US"/>
          </a:p>
        </p:txBody>
      </p:sp>
    </p:spTree>
    <p:extLst>
      <p:ext uri="{BB962C8B-B14F-4D97-AF65-F5344CB8AC3E}">
        <p14:creationId xmlns:p14="http://schemas.microsoft.com/office/powerpoint/2010/main" val="27443424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A0EA9D-C37D-4DEF-A72A-EE8E61032CA9}"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E5A5715-9ADF-4710-B4B4-341974F8E00B}" type="slidenum">
              <a:rPr lang="en-US" altLang="en-US"/>
              <a:pPr/>
              <a:t>‹#›</a:t>
            </a:fld>
            <a:endParaRPr lang="en-US" altLang="en-US"/>
          </a:p>
        </p:txBody>
      </p:sp>
    </p:spTree>
    <p:extLst>
      <p:ext uri="{BB962C8B-B14F-4D97-AF65-F5344CB8AC3E}">
        <p14:creationId xmlns:p14="http://schemas.microsoft.com/office/powerpoint/2010/main" val="5828579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14230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6896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42268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28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85019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1000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7455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63952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93820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634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23308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25677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1966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02471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83708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3296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93933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1765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574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9414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7434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30057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0346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82769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07925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40071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51208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7249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8920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58994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87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58182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581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23596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3911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08390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81301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9042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0915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46105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49355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8714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7499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53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53733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27495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1153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9470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32559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50877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45595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2768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025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20892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16879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5807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6672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5944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44944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01072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9755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79111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26817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36976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88661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90227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99667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11656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2748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4860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64139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63802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220327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1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2409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47154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106818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8814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5341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155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2282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3383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285184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68999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96119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208370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35732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126445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16108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1671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8159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881863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490534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07082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93207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24759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14550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516115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82126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7F5D8B-8759-4962-BE00-5F1330232EFC}"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7B8147B-6799-4CC6-B47B-EFD221D9F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0220223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DAC05E-986D-4E94-984D-79E55F864BDF}"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2D3516-FFC4-4AA1-9283-1C015A9927B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798082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F11875-89E4-47B2-BD6E-6F2A52B64BCA}"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58546E-71A6-42DD-9EFE-D698636E46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742007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4378FF5-5411-4694-BF94-0800B6F55CE2}"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BFA0903-1C42-434C-80DD-41C10272E60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449006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77854D-A913-4BF3-A215-D548195ED44A}"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1B3BA6-3C42-44EA-B824-007245C839A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91507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B9630C5-EA3E-4568-AD14-B1AB4FEF1537}"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E95D793-1534-4BE5-9A32-92DAC273041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0613921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1126B7-A3CE-461B-88F6-71F8BEFEDDC8}"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250942-000A-4CF3-834E-0F68CACBCDD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0676947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FE5111-9F26-4785-AF53-1453A8C7D5E3}"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7D3A09D-84ED-4FA2-B1CC-4E20CF176FF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912525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F67BB5-8DC2-430A-88BC-699F8BFA2ABC}"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DDBE8AD-C4B6-409F-AE51-3C06A0FE9D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94535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D6CD6F-3C52-43D6-8B79-8D7ECFF6B02D}"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0711A46-4A11-49CC-A6C0-B41E79A3CA8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1691295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2CDB92-56F1-463B-82AD-77B61A0E502F}"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49FF7-EDA6-4421-B625-60B8D1A20F8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7261697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95B44A-EBE3-424C-81F8-FD3948AC8817}"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5F16B7-8C20-49EF-B53D-D0093EC824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967589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D5298-CF46-40FB-A16E-7FA0EC5D543F}"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D85184-141A-4238-97AB-F2A8B77AD3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9054594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090DAB-46A1-4DB1-AECB-881632F6D2F9}"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C9FC8E-6C8F-48CC-A3A4-E0CA8D885D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6256499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B0AAAF7-5E95-489A-A09A-82B1AFC49AE6}"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C93606-29DD-4D7F-8D3D-A2F6D1E9F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19939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FB16E-F903-4B58-99E0-B0573069DCA8}" type="datetimeFigureOut">
              <a:rPr lang="en-US">
                <a:solidFill>
                  <a:prstClr val="black">
                    <a:tint val="75000"/>
                  </a:prstClr>
                </a:solidFill>
              </a:rPr>
              <a:pPr>
                <a:defRPr/>
              </a:pPr>
              <a:t>07-Mar-17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61415CF-5EF3-4AE8-A060-0B224947F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6312375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0B9FC5-8607-4CB6-88CA-13D6A4A53477}" type="datetimeFigureOut">
              <a:rPr lang="en-US">
                <a:solidFill>
                  <a:prstClr val="black">
                    <a:tint val="75000"/>
                  </a:prstClr>
                </a:solidFill>
              </a:rPr>
              <a:pPr>
                <a:defRPr/>
              </a:pPr>
              <a:t>07-Mar-17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060AB4-8B2F-4F9F-9512-EFA8F4267FF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7754709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400817-0DB4-4091-9254-B26179F926DC}" type="datetimeFigureOut">
              <a:rPr lang="en-US">
                <a:solidFill>
                  <a:prstClr val="black">
                    <a:tint val="75000"/>
                  </a:prstClr>
                </a:solidFill>
              </a:rPr>
              <a:pPr>
                <a:defRPr/>
              </a:pPr>
              <a:t>07-Mar-17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0C61457-033B-418D-A700-78A977F9C9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399918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3A9DA3-5B09-4D6A-A477-218A80341503}"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7A1FDC-353A-4BF2-BC63-6234FCC87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77423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906C3-6A03-4967-B3D4-EF46BE52AB18}" type="datetimeFigureOut">
              <a:rPr lang="en-US">
                <a:solidFill>
                  <a:prstClr val="black">
                    <a:tint val="75000"/>
                  </a:prstClr>
                </a:solidFill>
              </a:rPr>
              <a:pPr>
                <a:defRPr/>
              </a:pPr>
              <a:t>07-Mar-17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8CE7751-0F53-45D8-AF6D-B19ED39C83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2334645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5FB29-A83B-4523-AC8D-D1C45B0904C4}"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63612-15F9-4710-9EAE-55BDE12355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332726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9B91EA-DAB1-424A-BD62-91B6A9BC83C0}"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4104E-C282-47CE-9EC2-EB03E47CC0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5204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D729F-FFFD-4F89-AB88-6B863758B250}" type="datetimeFigureOut">
              <a:rPr lang="en-US" smtClean="0"/>
              <a:t>07-Mar-17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E4308-024A-449E-ACF4-DDA319E4F8E2}" type="slidenum">
              <a:rPr lang="en-US" smtClean="0"/>
              <a:t>‹#›</a:t>
            </a:fld>
            <a:endParaRPr lang="en-US"/>
          </a:p>
        </p:txBody>
      </p:sp>
    </p:spTree>
    <p:extLst>
      <p:ext uri="{BB962C8B-B14F-4D97-AF65-F5344CB8AC3E}">
        <p14:creationId xmlns:p14="http://schemas.microsoft.com/office/powerpoint/2010/main" val="3595739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25525-A980-4F89-BFE5-881C8D10B77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8788A-07A2-433D-A3AD-A0872D31833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97337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27EEAFDE-1AAC-47B4-A955-83EF18A34E33}"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1EC9ED55-EC02-4835-9E21-5E39CF844C60}"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2582338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78669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18197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476669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34689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3251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39434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123078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77982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1345D-E5AD-452E-88BB-DB1A00560912}" type="datetimeFigureOut">
              <a:rPr lang="en-US" smtClean="0">
                <a:solidFill>
                  <a:prstClr val="black">
                    <a:tint val="75000"/>
                  </a:prstClr>
                </a:solidFill>
              </a: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8A79C-F9E9-416B-B2DD-11B7CFDC86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96538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232D7AF-B67B-40A8-A442-FB179050FAA5}" type="datetimeFigureOut">
              <a:rPr lang="en-US">
                <a:solidFill>
                  <a:prstClr val="black">
                    <a:tint val="75000"/>
                  </a:prstClr>
                </a:solidFill>
              </a:rPr>
              <a:pPr>
                <a:defRPr/>
              </a:pPr>
              <a:t>07-Mar-17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E9C166F-C0AE-49D1-99B1-57F0265880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0185265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D9E5BC-BC03-483A-882C-6989E08A5715}" type="datetimeFigureOut">
              <a:rPr lang="en-US">
                <a:solidFill>
                  <a:prstClr val="black">
                    <a:tint val="75000"/>
                  </a:prstClr>
                </a:solidFill>
              </a:rPr>
              <a:pPr>
                <a:defRPr/>
              </a:pPr>
              <a:t>07-Mar-17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010DFC-1995-4CFB-ACBB-DE5FBDD75B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7270022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06.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5.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5.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5.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5.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8.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128.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139.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50.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139.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9.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9.xml"/></Relationships>
</file>

<file path=ppt/slides/_rels/slide41.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716" y="115165"/>
            <a:ext cx="11389011" cy="5093819"/>
          </a:xfrm>
          <a:prstGeom prst="rect">
            <a:avLst/>
          </a:prstGeom>
        </p:spPr>
      </p:pic>
    </p:spTree>
    <p:extLst>
      <p:ext uri="{BB962C8B-B14F-4D97-AF65-F5344CB8AC3E}">
        <p14:creationId xmlns:p14="http://schemas.microsoft.com/office/powerpoint/2010/main" val="242230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52712" y="90487"/>
            <a:ext cx="6886575" cy="6677025"/>
          </a:xfrm>
          <a:prstGeom prst="rect">
            <a:avLst/>
          </a:prstGeom>
        </p:spPr>
      </p:pic>
    </p:spTree>
    <p:extLst>
      <p:ext uri="{BB962C8B-B14F-4D97-AF65-F5344CB8AC3E}">
        <p14:creationId xmlns:p14="http://schemas.microsoft.com/office/powerpoint/2010/main" val="198362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0883" y="-228552"/>
            <a:ext cx="10390908" cy="7232651"/>
          </a:xfrm>
          <a:prstGeom prst="rect">
            <a:avLst/>
          </a:prstGeom>
        </p:spPr>
      </p:pic>
    </p:spTree>
    <p:extLst>
      <p:ext uri="{BB962C8B-B14F-4D97-AF65-F5344CB8AC3E}">
        <p14:creationId xmlns:p14="http://schemas.microsoft.com/office/powerpoint/2010/main" val="394824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78183" y="-52535"/>
            <a:ext cx="8291944" cy="6754289"/>
          </a:xfrm>
          <a:prstGeom prst="rect">
            <a:avLst/>
          </a:prstGeom>
        </p:spPr>
      </p:pic>
    </p:spTree>
    <p:extLst>
      <p:ext uri="{BB962C8B-B14F-4D97-AF65-F5344CB8AC3E}">
        <p14:creationId xmlns:p14="http://schemas.microsoft.com/office/powerpoint/2010/main" val="331875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95687" y="-223838"/>
            <a:ext cx="5000625" cy="7305675"/>
          </a:xfrm>
          <a:prstGeom prst="rect">
            <a:avLst/>
          </a:prstGeom>
        </p:spPr>
      </p:pic>
    </p:spTree>
    <p:extLst>
      <p:ext uri="{BB962C8B-B14F-4D97-AF65-F5344CB8AC3E}">
        <p14:creationId xmlns:p14="http://schemas.microsoft.com/office/powerpoint/2010/main" val="149813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aiser_wilhelm_ii3.jpg"/>
          <p:cNvPicPr>
            <a:picLocks noChangeAspect="1"/>
          </p:cNvPicPr>
          <p:nvPr/>
        </p:nvPicPr>
        <p:blipFill>
          <a:blip r:embed="rId3" cstate="print"/>
          <a:stretch>
            <a:fillRect/>
          </a:stretch>
        </p:blipFill>
        <p:spPr>
          <a:xfrm>
            <a:off x="3505200" y="1"/>
            <a:ext cx="5299710" cy="6708494"/>
          </a:xfrm>
          <a:prstGeom prst="rect">
            <a:avLst/>
          </a:prstGeom>
        </p:spPr>
      </p:pic>
    </p:spTree>
    <p:extLst>
      <p:ext uri="{BB962C8B-B14F-4D97-AF65-F5344CB8AC3E}">
        <p14:creationId xmlns:p14="http://schemas.microsoft.com/office/powerpoint/2010/main" val="1869527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rique1914GF.gif"/>
          <p:cNvPicPr>
            <a:picLocks noChangeAspect="1"/>
          </p:cNvPicPr>
          <p:nvPr/>
        </p:nvPicPr>
        <p:blipFill>
          <a:blip r:embed="rId3" cstate="print"/>
          <a:stretch>
            <a:fillRect/>
          </a:stretch>
        </p:blipFill>
        <p:spPr>
          <a:xfrm>
            <a:off x="1959430" y="-45118"/>
            <a:ext cx="8327571" cy="6903118"/>
          </a:xfrm>
          <a:prstGeom prst="rect">
            <a:avLst/>
          </a:prstGeom>
        </p:spPr>
      </p:pic>
    </p:spTree>
    <p:extLst>
      <p:ext uri="{BB962C8B-B14F-4D97-AF65-F5344CB8AC3E}">
        <p14:creationId xmlns:p14="http://schemas.microsoft.com/office/powerpoint/2010/main" val="2500238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Morocco_ma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6064" y="1378527"/>
            <a:ext cx="2125789" cy="226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055427" y="0"/>
            <a:ext cx="5136573" cy="7014079"/>
          </a:xfrm>
          <a:prstGeom prst="rect">
            <a:avLst/>
          </a:prstGeom>
        </p:spPr>
      </p:pic>
      <p:pic>
        <p:nvPicPr>
          <p:cNvPr id="3" name="Picture 2"/>
          <p:cNvPicPr>
            <a:picLocks noChangeAspect="1"/>
          </p:cNvPicPr>
          <p:nvPr/>
        </p:nvPicPr>
        <p:blipFill>
          <a:blip r:embed="rId5"/>
          <a:stretch>
            <a:fillRect/>
          </a:stretch>
        </p:blipFill>
        <p:spPr>
          <a:xfrm>
            <a:off x="150234" y="386194"/>
            <a:ext cx="6772434" cy="4622223"/>
          </a:xfrm>
          <a:prstGeom prst="rect">
            <a:avLst/>
          </a:prstGeom>
        </p:spPr>
      </p:pic>
    </p:spTree>
    <p:extLst>
      <p:ext uri="{BB962C8B-B14F-4D97-AF65-F5344CB8AC3E}">
        <p14:creationId xmlns:p14="http://schemas.microsoft.com/office/powerpoint/2010/main" val="3001050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0" y="0"/>
            <a:ext cx="9144000" cy="6320791"/>
          </a:xfrm>
          <a:prstGeom prst="rect">
            <a:avLst/>
          </a:prstGeom>
        </p:spPr>
      </p:pic>
    </p:spTree>
    <p:extLst>
      <p:ext uri="{BB962C8B-B14F-4D97-AF65-F5344CB8AC3E}">
        <p14:creationId xmlns:p14="http://schemas.microsoft.com/office/powerpoint/2010/main" val="633458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12754" y="1"/>
            <a:ext cx="7913028" cy="6733308"/>
          </a:xfrm>
          <a:prstGeom prst="rect">
            <a:avLst/>
          </a:prstGeom>
        </p:spPr>
      </p:pic>
    </p:spTree>
    <p:extLst>
      <p:ext uri="{BB962C8B-B14F-4D97-AF65-F5344CB8AC3E}">
        <p14:creationId xmlns:p14="http://schemas.microsoft.com/office/powerpoint/2010/main" val="1432865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2736" y="0"/>
            <a:ext cx="6036046" cy="3902374"/>
          </a:xfrm>
          <a:prstGeom prst="rect">
            <a:avLst/>
          </a:prstGeom>
        </p:spPr>
      </p:pic>
      <p:pic>
        <p:nvPicPr>
          <p:cNvPr id="3" name="Picture 2"/>
          <p:cNvPicPr>
            <a:picLocks noChangeAspect="1"/>
          </p:cNvPicPr>
          <p:nvPr/>
        </p:nvPicPr>
        <p:blipFill>
          <a:blip r:embed="rId3"/>
          <a:stretch>
            <a:fillRect/>
          </a:stretch>
        </p:blipFill>
        <p:spPr>
          <a:xfrm>
            <a:off x="6359237" y="2115318"/>
            <a:ext cx="5832764" cy="4644609"/>
          </a:xfrm>
          <a:prstGeom prst="rect">
            <a:avLst/>
          </a:prstGeom>
        </p:spPr>
      </p:pic>
    </p:spTree>
    <p:extLst>
      <p:ext uri="{BB962C8B-B14F-4D97-AF65-F5344CB8AC3E}">
        <p14:creationId xmlns:p14="http://schemas.microsoft.com/office/powerpoint/2010/main" val="2298430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676386" cy="6560561"/>
          </a:xfrm>
          <a:prstGeom prst="rect">
            <a:avLst/>
          </a:prstGeom>
        </p:spPr>
      </p:pic>
      <p:pic>
        <p:nvPicPr>
          <p:cNvPr id="3" name="Picture 2"/>
          <p:cNvPicPr>
            <a:picLocks noChangeAspect="1"/>
          </p:cNvPicPr>
          <p:nvPr/>
        </p:nvPicPr>
        <p:blipFill>
          <a:blip r:embed="rId3"/>
          <a:stretch>
            <a:fillRect/>
          </a:stretch>
        </p:blipFill>
        <p:spPr>
          <a:xfrm>
            <a:off x="5406564" y="0"/>
            <a:ext cx="6785436" cy="5236918"/>
          </a:xfrm>
          <a:prstGeom prst="rect">
            <a:avLst/>
          </a:prstGeom>
        </p:spPr>
      </p:pic>
    </p:spTree>
    <p:extLst>
      <p:ext uri="{BB962C8B-B14F-4D97-AF65-F5344CB8AC3E}">
        <p14:creationId xmlns:p14="http://schemas.microsoft.com/office/powerpoint/2010/main" val="301769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4474" y="1"/>
            <a:ext cx="4975086" cy="6952986"/>
          </a:xfrm>
          <a:prstGeom prst="rect">
            <a:avLst/>
          </a:prstGeom>
        </p:spPr>
      </p:pic>
    </p:spTree>
    <p:extLst>
      <p:ext uri="{BB962C8B-B14F-4D97-AF65-F5344CB8AC3E}">
        <p14:creationId xmlns:p14="http://schemas.microsoft.com/office/powerpoint/2010/main" val="2031218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3193" y="-58145"/>
            <a:ext cx="8747551" cy="6177958"/>
          </a:xfrm>
          <a:prstGeom prst="rect">
            <a:avLst/>
          </a:prstGeom>
        </p:spPr>
      </p:pic>
    </p:spTree>
    <p:extLst>
      <p:ext uri="{BB962C8B-B14F-4D97-AF65-F5344CB8AC3E}">
        <p14:creationId xmlns:p14="http://schemas.microsoft.com/office/powerpoint/2010/main" val="3307421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3464" y="-1"/>
            <a:ext cx="4645602" cy="6860051"/>
          </a:xfrm>
          <a:prstGeom prst="rect">
            <a:avLst/>
          </a:prstGeom>
        </p:spPr>
      </p:pic>
    </p:spTree>
    <p:extLst>
      <p:ext uri="{BB962C8B-B14F-4D97-AF65-F5344CB8AC3E}">
        <p14:creationId xmlns:p14="http://schemas.microsoft.com/office/powerpoint/2010/main" val="171074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52612" y="0"/>
            <a:ext cx="8671270" cy="6715125"/>
          </a:xfrm>
          <a:prstGeom prst="rect">
            <a:avLst/>
          </a:prstGeom>
        </p:spPr>
      </p:pic>
    </p:spTree>
    <p:extLst>
      <p:ext uri="{BB962C8B-B14F-4D97-AF65-F5344CB8AC3E}">
        <p14:creationId xmlns:p14="http://schemas.microsoft.com/office/powerpoint/2010/main" val="91572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2873" y="0"/>
            <a:ext cx="6941127" cy="5909310"/>
          </a:xfrm>
          <a:prstGeom prst="rect">
            <a:avLst/>
          </a:prstGeom>
        </p:spPr>
        <p:txBody>
          <a:bodyPr wrap="square">
            <a:spAutoFit/>
          </a:bodyPr>
          <a:lstStyle/>
          <a:p>
            <a:pPr algn="ctr"/>
            <a:r>
              <a:rPr lang="en-US" dirty="0" smtClean="0"/>
              <a:t>International Socialist Bureau, Brussels, July 29, 1914:</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“resolved unanimously that it shall be the duty of the workers of all nations concerned not only to continue but to further intensify their demonstrations against the war, for peace, and for the settlement of the Austro-Serbian conflict by international arbitration, ...”</a:t>
            </a:r>
            <a:endParaRPr lang="en-US" dirty="0"/>
          </a:p>
        </p:txBody>
      </p:sp>
      <p:pic>
        <p:nvPicPr>
          <p:cNvPr id="3" name="Picture 2"/>
          <p:cNvPicPr>
            <a:picLocks noChangeAspect="1"/>
          </p:cNvPicPr>
          <p:nvPr/>
        </p:nvPicPr>
        <p:blipFill>
          <a:blip r:embed="rId2"/>
          <a:stretch>
            <a:fillRect/>
          </a:stretch>
        </p:blipFill>
        <p:spPr>
          <a:xfrm>
            <a:off x="3377911" y="696778"/>
            <a:ext cx="4591050" cy="3390900"/>
          </a:xfrm>
          <a:prstGeom prst="rect">
            <a:avLst/>
          </a:prstGeom>
        </p:spPr>
      </p:pic>
    </p:spTree>
    <p:extLst>
      <p:ext uri="{BB962C8B-B14F-4D97-AF65-F5344CB8AC3E}">
        <p14:creationId xmlns:p14="http://schemas.microsoft.com/office/powerpoint/2010/main" val="1856376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20400" y="-23846"/>
            <a:ext cx="5771201" cy="6881846"/>
          </a:xfrm>
          <a:prstGeom prst="rect">
            <a:avLst/>
          </a:prstGeom>
        </p:spPr>
      </p:pic>
    </p:spTree>
    <p:extLst>
      <p:ext uri="{BB962C8B-B14F-4D97-AF65-F5344CB8AC3E}">
        <p14:creationId xmlns:p14="http://schemas.microsoft.com/office/powerpoint/2010/main" val="3538782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0590" y="0"/>
            <a:ext cx="8759538" cy="8922069"/>
          </a:xfrm>
          <a:prstGeom prst="rect">
            <a:avLst/>
          </a:prstGeom>
        </p:spPr>
      </p:pic>
    </p:spTree>
    <p:extLst>
      <p:ext uri="{BB962C8B-B14F-4D97-AF65-F5344CB8AC3E}">
        <p14:creationId xmlns:p14="http://schemas.microsoft.com/office/powerpoint/2010/main" val="1108360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ldiers_going_to_war.jpg"/>
          <p:cNvPicPr>
            <a:picLocks noChangeAspect="1"/>
          </p:cNvPicPr>
          <p:nvPr/>
        </p:nvPicPr>
        <p:blipFill>
          <a:blip r:embed="rId3" cstate="print"/>
          <a:stretch>
            <a:fillRect/>
          </a:stretch>
        </p:blipFill>
        <p:spPr>
          <a:xfrm>
            <a:off x="1516379" y="386072"/>
            <a:ext cx="9151621" cy="6090928"/>
          </a:xfrm>
          <a:prstGeom prst="rect">
            <a:avLst/>
          </a:prstGeom>
        </p:spPr>
      </p:pic>
    </p:spTree>
    <p:extLst>
      <p:ext uri="{BB962C8B-B14F-4D97-AF65-F5344CB8AC3E}">
        <p14:creationId xmlns:p14="http://schemas.microsoft.com/office/powerpoint/2010/main" val="3672210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38574" y="0"/>
            <a:ext cx="4970857" cy="6281737"/>
          </a:xfrm>
          <a:prstGeom prst="rect">
            <a:avLst/>
          </a:prstGeom>
        </p:spPr>
      </p:pic>
    </p:spTree>
    <p:extLst>
      <p:ext uri="{BB962C8B-B14F-4D97-AF65-F5344CB8AC3E}">
        <p14:creationId xmlns:p14="http://schemas.microsoft.com/office/powerpoint/2010/main" val="3105832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14787" y="0"/>
            <a:ext cx="4582837" cy="6281737"/>
          </a:xfrm>
          <a:prstGeom prst="rect">
            <a:avLst/>
          </a:prstGeom>
        </p:spPr>
      </p:pic>
    </p:spTree>
    <p:extLst>
      <p:ext uri="{BB962C8B-B14F-4D97-AF65-F5344CB8AC3E}">
        <p14:creationId xmlns:p14="http://schemas.microsoft.com/office/powerpoint/2010/main" val="4110858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958" y="0"/>
            <a:ext cx="5481613" cy="7142019"/>
          </a:xfrm>
          <a:prstGeom prst="rect">
            <a:avLst/>
          </a:prstGeom>
        </p:spPr>
      </p:pic>
      <p:pic>
        <p:nvPicPr>
          <p:cNvPr id="3" name="Picture 2"/>
          <p:cNvPicPr>
            <a:picLocks noChangeAspect="1"/>
          </p:cNvPicPr>
          <p:nvPr/>
        </p:nvPicPr>
        <p:blipFill>
          <a:blip r:embed="rId3"/>
          <a:stretch>
            <a:fillRect/>
          </a:stretch>
        </p:blipFill>
        <p:spPr>
          <a:xfrm>
            <a:off x="4659187" y="0"/>
            <a:ext cx="7751021" cy="3982316"/>
          </a:xfrm>
          <a:prstGeom prst="rect">
            <a:avLst/>
          </a:prstGeom>
        </p:spPr>
      </p:pic>
    </p:spTree>
    <p:extLst>
      <p:ext uri="{BB962C8B-B14F-4D97-AF65-F5344CB8AC3E}">
        <p14:creationId xmlns:p14="http://schemas.microsoft.com/office/powerpoint/2010/main" val="847033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70841" y="72736"/>
            <a:ext cx="5828577" cy="7620865"/>
          </a:xfrm>
          <a:prstGeom prst="rect">
            <a:avLst/>
          </a:prstGeom>
        </p:spPr>
      </p:pic>
    </p:spTree>
    <p:extLst>
      <p:ext uri="{BB962C8B-B14F-4D97-AF65-F5344CB8AC3E}">
        <p14:creationId xmlns:p14="http://schemas.microsoft.com/office/powerpoint/2010/main" val="1489433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95600" y="0"/>
            <a:ext cx="6947606" cy="5734050"/>
          </a:xfrm>
          <a:prstGeom prst="rect">
            <a:avLst/>
          </a:prstGeom>
        </p:spPr>
      </p:pic>
      <p:sp>
        <p:nvSpPr>
          <p:cNvPr id="3" name="TextBox 2"/>
          <p:cNvSpPr txBox="1"/>
          <p:nvPr/>
        </p:nvSpPr>
        <p:spPr>
          <a:xfrm>
            <a:off x="2209800" y="5867400"/>
            <a:ext cx="7924800" cy="923330"/>
          </a:xfrm>
          <a:prstGeom prst="rect">
            <a:avLst/>
          </a:prstGeom>
          <a:noFill/>
        </p:spPr>
        <p:txBody>
          <a:bodyPr wrap="square" rtlCol="0">
            <a:spAutoFit/>
          </a:bodyPr>
          <a:lstStyle/>
          <a:p>
            <a:r>
              <a:rPr lang="en-US" dirty="0">
                <a:solidFill>
                  <a:prstClr val="black"/>
                </a:solidFill>
              </a:rPr>
              <a:t>“To win, we must </a:t>
            </a:r>
            <a:r>
              <a:rPr lang="en-US" dirty="0" err="1">
                <a:solidFill>
                  <a:prstClr val="black"/>
                </a:solidFill>
              </a:rPr>
              <a:t>endeavour</a:t>
            </a:r>
            <a:r>
              <a:rPr lang="en-US" dirty="0">
                <a:solidFill>
                  <a:prstClr val="black"/>
                </a:solidFill>
              </a:rPr>
              <a:t> to be the stronger of the two at the point of impact. Our only hope of this lies in making our own choice of operations, not in waiting passively for whatever the enemy chooses for us.”</a:t>
            </a:r>
          </a:p>
        </p:txBody>
      </p:sp>
    </p:spTree>
    <p:extLst>
      <p:ext uri="{BB962C8B-B14F-4D97-AF65-F5344CB8AC3E}">
        <p14:creationId xmlns:p14="http://schemas.microsoft.com/office/powerpoint/2010/main" val="33386238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121139"/>
            <a:ext cx="8458200" cy="10626970"/>
          </a:xfrm>
          <a:prstGeom prst="rect">
            <a:avLst/>
          </a:prstGeom>
        </p:spPr>
      </p:pic>
    </p:spTree>
    <p:extLst>
      <p:ext uri="{BB962C8B-B14F-4D97-AF65-F5344CB8AC3E}">
        <p14:creationId xmlns:p14="http://schemas.microsoft.com/office/powerpoint/2010/main" val="1126201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4px-Western_front_1914.jpg"/>
          <p:cNvPicPr>
            <a:picLocks noChangeAspect="1"/>
          </p:cNvPicPr>
          <p:nvPr/>
        </p:nvPicPr>
        <p:blipFill>
          <a:blip r:embed="rId3" cstate="print"/>
          <a:stretch>
            <a:fillRect/>
          </a:stretch>
        </p:blipFill>
        <p:spPr>
          <a:xfrm>
            <a:off x="1665205" y="0"/>
            <a:ext cx="8861590" cy="6858000"/>
          </a:xfrm>
          <a:prstGeom prst="rect">
            <a:avLst/>
          </a:prstGeom>
        </p:spPr>
      </p:pic>
    </p:spTree>
    <p:extLst>
      <p:ext uri="{BB962C8B-B14F-4D97-AF65-F5344CB8AC3E}">
        <p14:creationId xmlns:p14="http://schemas.microsoft.com/office/powerpoint/2010/main" val="38531788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4176" y="9116"/>
            <a:ext cx="6858425" cy="6848885"/>
          </a:xfrm>
          <a:prstGeom prst="rect">
            <a:avLst/>
          </a:prstGeom>
        </p:spPr>
      </p:pic>
    </p:spTree>
    <p:extLst>
      <p:ext uri="{BB962C8B-B14F-4D97-AF65-F5344CB8AC3E}">
        <p14:creationId xmlns:p14="http://schemas.microsoft.com/office/powerpoint/2010/main" val="26471408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90488"/>
            <a:ext cx="9753600" cy="7038975"/>
          </a:xfrm>
          <a:prstGeom prst="rect">
            <a:avLst/>
          </a:prstGeom>
        </p:spPr>
      </p:pic>
    </p:spTree>
    <p:extLst>
      <p:ext uri="{BB962C8B-B14F-4D97-AF65-F5344CB8AC3E}">
        <p14:creationId xmlns:p14="http://schemas.microsoft.com/office/powerpoint/2010/main" val="2484034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62212" y="-1333500"/>
            <a:ext cx="7267575" cy="9525000"/>
          </a:xfrm>
          <a:prstGeom prst="rect">
            <a:avLst/>
          </a:prstGeom>
        </p:spPr>
      </p:pic>
    </p:spTree>
    <p:extLst>
      <p:ext uri="{BB962C8B-B14F-4D97-AF65-F5344CB8AC3E}">
        <p14:creationId xmlns:p14="http://schemas.microsoft.com/office/powerpoint/2010/main" val="3935579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38262" y="38100"/>
            <a:ext cx="9515475" cy="6781800"/>
          </a:xfrm>
          <a:prstGeom prst="rect">
            <a:avLst/>
          </a:prstGeom>
        </p:spPr>
      </p:pic>
    </p:spTree>
    <p:extLst>
      <p:ext uri="{BB962C8B-B14F-4D97-AF65-F5344CB8AC3E}">
        <p14:creationId xmlns:p14="http://schemas.microsoft.com/office/powerpoint/2010/main" val="145047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962400" cy="5297326"/>
          </a:xfrm>
          <a:prstGeom prst="rect">
            <a:avLst/>
          </a:prstGeom>
        </p:spPr>
      </p:pic>
      <p:pic>
        <p:nvPicPr>
          <p:cNvPr id="3" name="Picture 2"/>
          <p:cNvPicPr>
            <a:picLocks noChangeAspect="1"/>
          </p:cNvPicPr>
          <p:nvPr/>
        </p:nvPicPr>
        <p:blipFill>
          <a:blip r:embed="rId3"/>
          <a:stretch>
            <a:fillRect/>
          </a:stretch>
        </p:blipFill>
        <p:spPr>
          <a:xfrm>
            <a:off x="9667875" y="1084118"/>
            <a:ext cx="2524125" cy="2524125"/>
          </a:xfrm>
          <a:prstGeom prst="rect">
            <a:avLst/>
          </a:prstGeom>
        </p:spPr>
      </p:pic>
      <p:pic>
        <p:nvPicPr>
          <p:cNvPr id="4" name="Picture 3"/>
          <p:cNvPicPr>
            <a:picLocks noChangeAspect="1"/>
          </p:cNvPicPr>
          <p:nvPr/>
        </p:nvPicPr>
        <p:blipFill>
          <a:blip r:embed="rId4"/>
          <a:stretch>
            <a:fillRect/>
          </a:stretch>
        </p:blipFill>
        <p:spPr>
          <a:xfrm>
            <a:off x="4433454" y="226265"/>
            <a:ext cx="5071061" cy="5071061"/>
          </a:xfrm>
          <a:prstGeom prst="rect">
            <a:avLst/>
          </a:prstGeom>
        </p:spPr>
      </p:pic>
    </p:spTree>
    <p:extLst>
      <p:ext uri="{BB962C8B-B14F-4D97-AF65-F5344CB8AC3E}">
        <p14:creationId xmlns:p14="http://schemas.microsoft.com/office/powerpoint/2010/main" val="83658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3505200" y="76200"/>
            <a:ext cx="5562600" cy="5562600"/>
          </a:xfrm>
          <a:prstGeom prst="rect">
            <a:avLst/>
          </a:prstGeom>
        </p:spPr>
      </p:pic>
      <p:sp>
        <p:nvSpPr>
          <p:cNvPr id="3" name="TextBox 2"/>
          <p:cNvSpPr txBox="1"/>
          <p:nvPr/>
        </p:nvSpPr>
        <p:spPr>
          <a:xfrm>
            <a:off x="3352800" y="6019801"/>
            <a:ext cx="5715000" cy="646331"/>
          </a:xfrm>
          <a:prstGeom prst="rect">
            <a:avLst/>
          </a:prstGeom>
          <a:noFill/>
        </p:spPr>
        <p:txBody>
          <a:bodyPr wrap="square" rtlCol="0">
            <a:spAutoFit/>
          </a:bodyPr>
          <a:lstStyle/>
          <a:p>
            <a:r>
              <a:rPr lang="en-US" dirty="0">
                <a:solidFill>
                  <a:prstClr val="black"/>
                </a:solidFill>
              </a:rPr>
              <a:t>United States “must be neutral in fact as well as in name” and “impartial in thought as well as in action.”</a:t>
            </a:r>
          </a:p>
        </p:txBody>
      </p:sp>
    </p:spTree>
    <p:extLst>
      <p:ext uri="{BB962C8B-B14F-4D97-AF65-F5344CB8AC3E}">
        <p14:creationId xmlns:p14="http://schemas.microsoft.com/office/powerpoint/2010/main" val="30777015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lusita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92104" y="0"/>
            <a:ext cx="9676980" cy="640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260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438769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6560420" y="1219200"/>
            <a:ext cx="3802781" cy="3843236"/>
          </a:xfrm>
          <a:prstGeom prst="rect">
            <a:avLst/>
          </a:prstGeom>
        </p:spPr>
      </p:pic>
    </p:spTree>
    <p:extLst>
      <p:ext uri="{BB962C8B-B14F-4D97-AF65-F5344CB8AC3E}">
        <p14:creationId xmlns:p14="http://schemas.microsoft.com/office/powerpoint/2010/main" val="526819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152400"/>
            <a:ext cx="7239000" cy="6691908"/>
          </a:xfrm>
          <a:prstGeom prst="rect">
            <a:avLst/>
          </a:prstGeom>
          <a:noFill/>
        </p:spPr>
        <p:txBody>
          <a:bodyPr wrap="square" rtlCol="0">
            <a:spAutoFit/>
          </a:bodyPr>
          <a:lstStyle/>
          <a:p>
            <a:pPr algn="ctr"/>
            <a:r>
              <a:rPr lang="en-US" dirty="0">
                <a:solidFill>
                  <a:prstClr val="black"/>
                </a:solidFill>
              </a:rPr>
              <a:t>Wilson “Peace Without Victory” address, 22 Jan. 1917</a:t>
            </a:r>
          </a:p>
          <a:p>
            <a:endParaRPr lang="en-US" dirty="0">
              <a:solidFill>
                <a:prstClr val="black"/>
              </a:solidFill>
            </a:endParaRPr>
          </a:p>
          <a:p>
            <a:r>
              <a:rPr lang="en-US" dirty="0">
                <a:solidFill>
                  <a:prstClr val="black"/>
                </a:solidFill>
              </a:rPr>
              <a:t>It must be a peace without victory . . . Victory would mean peace forced upon the loser, a victor's terms imposed upon the vanquished. It would be accepted in humiliation, under duress, at an intolerable sacrifice, and would leave a sting, a resentment, a bitter memory upon which terms of peace would rest, not permanently, but only as upon quicksand. Only a peace between equals can last, only a peace the very principle of which is equality and a common participation in a common benefit . . .</a:t>
            </a:r>
            <a:br>
              <a:rPr lang="en-US" dirty="0">
                <a:solidFill>
                  <a:prstClr val="black"/>
                </a:solidFill>
              </a:rPr>
            </a:br>
            <a:r>
              <a:rPr lang="en-US" dirty="0">
                <a:solidFill>
                  <a:prstClr val="black"/>
                </a:solidFill>
              </a:rPr>
              <a:t/>
            </a:r>
            <a:br>
              <a:rPr lang="en-US" dirty="0">
                <a:solidFill>
                  <a:prstClr val="black"/>
                </a:solidFill>
              </a:rPr>
            </a:br>
            <a:r>
              <a:rPr lang="en-US" dirty="0">
                <a:solidFill>
                  <a:prstClr val="black"/>
                </a:solidFill>
              </a:rPr>
              <a:t>The equality of nations upon which peace must be founded if it is to last must be an equality of rights; </a:t>
            </a:r>
            <a:r>
              <a:rPr lang="en-US" b="1" dirty="0">
                <a:solidFill>
                  <a:srgbClr val="FF0000"/>
                </a:solidFill>
              </a:rPr>
              <a:t>the guarantees exchanged must neither recognize nor imply a difference between big nations and small, between those that are powerful and those that are weak </a:t>
            </a:r>
            <a:r>
              <a:rPr lang="en-US" dirty="0">
                <a:solidFill>
                  <a:prstClr val="black"/>
                </a:solidFill>
              </a:rPr>
              <a:t>. . . No one asks or expects anything more than an equality of rights. Mankind is looking now for freedom of life, not for equipoises of power. </a:t>
            </a:r>
            <a:br>
              <a:rPr lang="en-US" dirty="0">
                <a:solidFill>
                  <a:prstClr val="black"/>
                </a:solidFill>
              </a:rPr>
            </a:br>
            <a:r>
              <a:rPr lang="en-US" dirty="0">
                <a:solidFill>
                  <a:prstClr val="black"/>
                </a:solidFill>
              </a:rPr>
              <a:t/>
            </a:r>
            <a:br>
              <a:rPr lang="en-US" dirty="0">
                <a:solidFill>
                  <a:prstClr val="black"/>
                </a:solidFill>
              </a:rPr>
            </a:br>
            <a:r>
              <a:rPr lang="en-US" dirty="0">
                <a:solidFill>
                  <a:prstClr val="black"/>
                </a:solidFill>
              </a:rPr>
              <a:t>And there is a deeper thing involved than even equality of right among organized nations. </a:t>
            </a:r>
            <a:r>
              <a:rPr lang="en-US" b="1" dirty="0">
                <a:solidFill>
                  <a:srgbClr val="FF0000"/>
                </a:solidFill>
              </a:rPr>
              <a:t>No peace can last, or ought to last, which does not recognize and accept the principle that governments derive all their just powers from the consent of the governed</a:t>
            </a:r>
            <a:r>
              <a:rPr lang="en-US" dirty="0">
                <a:solidFill>
                  <a:prstClr val="black"/>
                </a:solidFill>
              </a:rPr>
              <a:t>, and that no right anywhere exists to hand peoples about from sovereignty to sovereignty as if they were property.</a:t>
            </a:r>
          </a:p>
        </p:txBody>
      </p:sp>
    </p:spTree>
    <p:extLst>
      <p:ext uri="{BB962C8B-B14F-4D97-AF65-F5344CB8AC3E}">
        <p14:creationId xmlns:p14="http://schemas.microsoft.com/office/powerpoint/2010/main" val="3867040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1366" y="72737"/>
            <a:ext cx="8312728"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6476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arxist.com/images/stories/history/treaty_of_versailles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12700"/>
            <a:ext cx="8310563" cy="638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9345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67786" y="114300"/>
            <a:ext cx="4739569" cy="5995554"/>
          </a:xfrm>
          <a:prstGeom prst="rect">
            <a:avLst/>
          </a:prstGeom>
        </p:spPr>
      </p:pic>
    </p:spTree>
    <p:extLst>
      <p:ext uri="{BB962C8B-B14F-4D97-AF65-F5344CB8AC3E}">
        <p14:creationId xmlns:p14="http://schemas.microsoft.com/office/powerpoint/2010/main" val="207434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14120" y="0"/>
            <a:ext cx="4283868" cy="6670963"/>
          </a:xfrm>
          <a:prstGeom prst="rect">
            <a:avLst/>
          </a:prstGeom>
        </p:spPr>
      </p:pic>
    </p:spTree>
    <p:extLst>
      <p:ext uri="{BB962C8B-B14F-4D97-AF65-F5344CB8AC3E}">
        <p14:creationId xmlns:p14="http://schemas.microsoft.com/office/powerpoint/2010/main" val="2855591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h.gif"/>
          <p:cNvPicPr>
            <a:picLocks noChangeAspect="1"/>
          </p:cNvPicPr>
          <p:nvPr/>
        </p:nvPicPr>
        <p:blipFill>
          <a:blip r:embed="rId3" cstate="print"/>
          <a:stretch>
            <a:fillRect/>
          </a:stretch>
        </p:blipFill>
        <p:spPr>
          <a:xfrm>
            <a:off x="1524000" y="129265"/>
            <a:ext cx="9144000" cy="6599471"/>
          </a:xfrm>
          <a:prstGeom prst="rect">
            <a:avLst/>
          </a:prstGeom>
        </p:spPr>
      </p:pic>
    </p:spTree>
    <p:extLst>
      <p:ext uri="{BB962C8B-B14F-4D97-AF65-F5344CB8AC3E}">
        <p14:creationId xmlns:p14="http://schemas.microsoft.com/office/powerpoint/2010/main" val="10746633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1800" y="0"/>
            <a:ext cx="6927997" cy="6245364"/>
          </a:xfrm>
          <a:prstGeom prst="rect">
            <a:avLst/>
          </a:prstGeom>
        </p:spPr>
      </p:pic>
      <p:sp>
        <p:nvSpPr>
          <p:cNvPr id="3" name="TextBox 2"/>
          <p:cNvSpPr txBox="1"/>
          <p:nvPr/>
        </p:nvSpPr>
        <p:spPr>
          <a:xfrm>
            <a:off x="8790709" y="6442364"/>
            <a:ext cx="3179618" cy="369332"/>
          </a:xfrm>
          <a:prstGeom prst="rect">
            <a:avLst/>
          </a:prstGeom>
          <a:noFill/>
        </p:spPr>
        <p:txBody>
          <a:bodyPr wrap="square" rtlCol="0">
            <a:spAutoFit/>
          </a:bodyPr>
          <a:lstStyle/>
          <a:p>
            <a:r>
              <a:rPr lang="en-US" dirty="0" smtClean="0"/>
              <a:t>Christian Science Monitor, 1915</a:t>
            </a:r>
            <a:endParaRPr lang="en-US" dirty="0"/>
          </a:p>
        </p:txBody>
      </p:sp>
    </p:spTree>
    <p:extLst>
      <p:ext uri="{BB962C8B-B14F-4D97-AF65-F5344CB8AC3E}">
        <p14:creationId xmlns:p14="http://schemas.microsoft.com/office/powerpoint/2010/main" val="285647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2218" y="87180"/>
            <a:ext cx="9964882" cy="6672044"/>
          </a:xfrm>
          <a:prstGeom prst="rect">
            <a:avLst/>
          </a:prstGeom>
        </p:spPr>
      </p:pic>
    </p:spTree>
    <p:extLst>
      <p:ext uri="{BB962C8B-B14F-4D97-AF65-F5344CB8AC3E}">
        <p14:creationId xmlns:p14="http://schemas.microsoft.com/office/powerpoint/2010/main" val="12004876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3555" y="83127"/>
            <a:ext cx="9807597" cy="6390262"/>
          </a:xfrm>
          <a:prstGeom prst="rect">
            <a:avLst/>
          </a:prstGeom>
        </p:spPr>
      </p:pic>
    </p:spTree>
    <p:extLst>
      <p:ext uri="{BB962C8B-B14F-4D97-AF65-F5344CB8AC3E}">
        <p14:creationId xmlns:p14="http://schemas.microsoft.com/office/powerpoint/2010/main" val="1969990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84864" y="8822"/>
            <a:ext cx="4987636" cy="6888188"/>
          </a:xfrm>
          <a:prstGeom prst="rect">
            <a:avLst/>
          </a:prstGeom>
        </p:spPr>
      </p:pic>
      <p:sp>
        <p:nvSpPr>
          <p:cNvPr id="3" name="TextBox 2"/>
          <p:cNvSpPr txBox="1"/>
          <p:nvPr/>
        </p:nvSpPr>
        <p:spPr>
          <a:xfrm>
            <a:off x="9258300" y="6037118"/>
            <a:ext cx="2933700" cy="369332"/>
          </a:xfrm>
          <a:prstGeom prst="rect">
            <a:avLst/>
          </a:prstGeom>
          <a:noFill/>
        </p:spPr>
        <p:txBody>
          <a:bodyPr wrap="square" rtlCol="0">
            <a:spAutoFit/>
          </a:bodyPr>
          <a:lstStyle/>
          <a:p>
            <a:r>
              <a:rPr lang="en-US" dirty="0" smtClean="0"/>
              <a:t>Chicago address, 1918</a:t>
            </a:r>
            <a:endParaRPr lang="en-US" dirty="0"/>
          </a:p>
        </p:txBody>
      </p:sp>
    </p:spTree>
    <p:extLst>
      <p:ext uri="{BB962C8B-B14F-4D97-AF65-F5344CB8AC3E}">
        <p14:creationId xmlns:p14="http://schemas.microsoft.com/office/powerpoint/2010/main" val="2488147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19499" y="0"/>
            <a:ext cx="5165911" cy="6586537"/>
          </a:xfrm>
          <a:prstGeom prst="rect">
            <a:avLst/>
          </a:prstGeom>
        </p:spPr>
      </p:pic>
    </p:spTree>
    <p:extLst>
      <p:ext uri="{BB962C8B-B14F-4D97-AF65-F5344CB8AC3E}">
        <p14:creationId xmlns:p14="http://schemas.microsoft.com/office/powerpoint/2010/main" val="17110343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2326" y="0"/>
            <a:ext cx="9146965" cy="5876925"/>
          </a:xfrm>
          <a:prstGeom prst="rect">
            <a:avLst/>
          </a:prstGeom>
        </p:spPr>
      </p:pic>
    </p:spTree>
    <p:extLst>
      <p:ext uri="{BB962C8B-B14F-4D97-AF65-F5344CB8AC3E}">
        <p14:creationId xmlns:p14="http://schemas.microsoft.com/office/powerpoint/2010/main" val="7626164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568503" cy="6513801"/>
          </a:xfrm>
          <a:prstGeom prst="rect">
            <a:avLst/>
          </a:prstGeom>
        </p:spPr>
      </p:pic>
      <p:pic>
        <p:nvPicPr>
          <p:cNvPr id="3" name="Picture 2"/>
          <p:cNvPicPr>
            <a:picLocks noChangeAspect="1"/>
          </p:cNvPicPr>
          <p:nvPr/>
        </p:nvPicPr>
        <p:blipFill>
          <a:blip r:embed="rId3"/>
          <a:stretch>
            <a:fillRect/>
          </a:stretch>
        </p:blipFill>
        <p:spPr>
          <a:xfrm>
            <a:off x="6070502" y="0"/>
            <a:ext cx="6001570" cy="6130636"/>
          </a:xfrm>
          <a:prstGeom prst="rect">
            <a:avLst/>
          </a:prstGeom>
        </p:spPr>
      </p:pic>
      <p:sp>
        <p:nvSpPr>
          <p:cNvPr id="4" name="TextBox 3"/>
          <p:cNvSpPr txBox="1"/>
          <p:nvPr/>
        </p:nvSpPr>
        <p:spPr>
          <a:xfrm>
            <a:off x="5455227" y="6161809"/>
            <a:ext cx="4000500" cy="369332"/>
          </a:xfrm>
          <a:prstGeom prst="rect">
            <a:avLst/>
          </a:prstGeom>
          <a:noFill/>
        </p:spPr>
        <p:txBody>
          <a:bodyPr wrap="square" rtlCol="0">
            <a:spAutoFit/>
          </a:bodyPr>
          <a:lstStyle/>
          <a:p>
            <a:r>
              <a:rPr lang="en-US" dirty="0" smtClean="0"/>
              <a:t>--New York, 1918</a:t>
            </a:r>
            <a:endParaRPr lang="en-US" dirty="0"/>
          </a:p>
        </p:txBody>
      </p:sp>
    </p:spTree>
    <p:extLst>
      <p:ext uri="{BB962C8B-B14F-4D97-AF65-F5344CB8AC3E}">
        <p14:creationId xmlns:p14="http://schemas.microsoft.com/office/powerpoint/2010/main" val="1755004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2234" y="0"/>
            <a:ext cx="11842003" cy="6321903"/>
          </a:xfrm>
          <a:prstGeom prst="rect">
            <a:avLst/>
          </a:prstGeom>
        </p:spPr>
      </p:pic>
    </p:spTree>
    <p:extLst>
      <p:ext uri="{BB962C8B-B14F-4D97-AF65-F5344CB8AC3E}">
        <p14:creationId xmlns:p14="http://schemas.microsoft.com/office/powerpoint/2010/main" val="592414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71463"/>
            <a:ext cx="12192000" cy="7400925"/>
          </a:xfrm>
          <a:prstGeom prst="rect">
            <a:avLst/>
          </a:prstGeom>
        </p:spPr>
      </p:pic>
    </p:spTree>
    <p:extLst>
      <p:ext uri="{BB962C8B-B14F-4D97-AF65-F5344CB8AC3E}">
        <p14:creationId xmlns:p14="http://schemas.microsoft.com/office/powerpoint/2010/main" val="93227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5255</TotalTime>
  <Words>266</Words>
  <Application>Microsoft Office PowerPoint</Application>
  <PresentationFormat>Widescreen</PresentationFormat>
  <Paragraphs>37</Paragraphs>
  <Slides>50</Slides>
  <Notes>10</Notes>
  <HiddenSlides>0</HiddenSlides>
  <MMClips>0</MMClips>
  <ScaleCrop>false</ScaleCrop>
  <HeadingPairs>
    <vt:vector size="6" baseType="variant">
      <vt:variant>
        <vt:lpstr>Fonts Used</vt:lpstr>
      </vt:variant>
      <vt:variant>
        <vt:i4>3</vt:i4>
      </vt:variant>
      <vt:variant>
        <vt:lpstr>Theme</vt:lpstr>
      </vt:variant>
      <vt:variant>
        <vt:i4>14</vt:i4>
      </vt:variant>
      <vt:variant>
        <vt:lpstr>Slide Titles</vt:lpstr>
      </vt:variant>
      <vt:variant>
        <vt:i4>50</vt:i4>
      </vt:variant>
    </vt:vector>
  </HeadingPairs>
  <TitlesOfParts>
    <vt:vector size="67" baseType="lpstr">
      <vt:lpstr>Arial</vt:lpstr>
      <vt:lpstr>Calibri</vt:lpstr>
      <vt:lpstr>Calibri Light</vt:lpstr>
      <vt:lpstr>Office Theme</vt:lpstr>
      <vt:lpstr>1_Office Theme</vt:lpstr>
      <vt:lpstr>2_Office Theme</vt:lpstr>
      <vt:lpstr>3_Office Theme</vt:lpstr>
      <vt:lpstr>4_Office Theme</vt:lpstr>
      <vt:lpstr>5_Office Theme</vt:lpstr>
      <vt:lpstr>6_Office Theme</vt:lpstr>
      <vt:lpstr>7_Office Theme</vt:lpstr>
      <vt:lpstr>9_Office Theme</vt:lpstr>
      <vt:lpstr>10_Office Theme</vt:lpstr>
      <vt:lpstr>13_Office Theme</vt:lpstr>
      <vt:lpstr>14_Office Theme</vt:lpstr>
      <vt:lpstr>15_Office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22</cp:revision>
  <dcterms:created xsi:type="dcterms:W3CDTF">2017-03-04T00:37:35Z</dcterms:created>
  <dcterms:modified xsi:type="dcterms:W3CDTF">2017-03-07T19:12:30Z</dcterms:modified>
</cp:coreProperties>
</file>