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336" r:id="rId2"/>
    <p:sldId id="337" r:id="rId3"/>
    <p:sldId id="345" r:id="rId4"/>
    <p:sldId id="346" r:id="rId5"/>
    <p:sldId id="318" r:id="rId6"/>
    <p:sldId id="332" r:id="rId7"/>
    <p:sldId id="300" r:id="rId8"/>
    <p:sldId id="347" r:id="rId9"/>
    <p:sldId id="343" r:id="rId10"/>
    <p:sldId id="289" r:id="rId11"/>
    <p:sldId id="294" r:id="rId12"/>
    <p:sldId id="286" r:id="rId13"/>
    <p:sldId id="329" r:id="rId14"/>
    <p:sldId id="348" r:id="rId15"/>
    <p:sldId id="349" r:id="rId16"/>
    <p:sldId id="350" r:id="rId17"/>
    <p:sldId id="353" r:id="rId18"/>
    <p:sldId id="356" r:id="rId19"/>
    <p:sldId id="395" r:id="rId20"/>
    <p:sldId id="357" r:id="rId21"/>
    <p:sldId id="360" r:id="rId22"/>
    <p:sldId id="363" r:id="rId23"/>
    <p:sldId id="365" r:id="rId24"/>
    <p:sldId id="368" r:id="rId25"/>
    <p:sldId id="369" r:id="rId26"/>
    <p:sldId id="393" r:id="rId27"/>
    <p:sldId id="372" r:id="rId28"/>
    <p:sldId id="374" r:id="rId29"/>
    <p:sldId id="375" r:id="rId30"/>
    <p:sldId id="376" r:id="rId31"/>
    <p:sldId id="381" r:id="rId32"/>
    <p:sldId id="382" r:id="rId33"/>
    <p:sldId id="387" r:id="rId34"/>
    <p:sldId id="388" r:id="rId35"/>
    <p:sldId id="390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28FDD4-DBB2-42F8-9859-F080C5961C7E}" type="datetimeFigureOut">
              <a:rPr lang="en-US" smtClean="0"/>
              <a:pPr/>
              <a:t>09-May-17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54D9E0-108F-4E6F-A21A-79FD89F903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293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457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03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861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679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480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792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4D9E0-108F-4E6F-A21A-79FD89F9039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250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1A05-C937-43BA-A5BC-3B60EC45152B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1706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1A05-C937-43BA-A5BC-3B60EC45152B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8366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1A05-C937-43BA-A5BC-3B60EC45152B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3892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1A05-C937-43BA-A5BC-3B60EC45152B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2537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1A05-C937-43BA-A5BC-3B60EC45152B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0461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5346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58B3D-4726-4CBE-8C5B-B5997777DE8B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3047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58B3D-4726-4CBE-8C5B-B5997777DE8B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4485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58B3D-4726-4CBE-8C5B-B5997777DE8B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4118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4807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1879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2449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5871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659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6518-0B98-46F2-8798-78B7B0C6A202}" type="datetimeFigureOut">
              <a:rPr lang="en-US" smtClean="0"/>
              <a:pPr/>
              <a:t>09-May-17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E474-DC00-4455-A3B7-BCDE574D3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6518-0B98-46F2-8798-78B7B0C6A202}" type="datetimeFigureOut">
              <a:rPr lang="en-US" smtClean="0"/>
              <a:pPr/>
              <a:t>09-May-17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E474-DC00-4455-A3B7-BCDE574D3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6518-0B98-46F2-8798-78B7B0C6A202}" type="datetimeFigureOut">
              <a:rPr lang="en-US" smtClean="0"/>
              <a:pPr/>
              <a:t>09-May-17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E474-DC00-4455-A3B7-BCDE574D3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6518-0B98-46F2-8798-78B7B0C6A202}" type="datetimeFigureOut">
              <a:rPr lang="en-US" smtClean="0"/>
              <a:pPr/>
              <a:t>09-May-17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E474-DC00-4455-A3B7-BCDE574D3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6518-0B98-46F2-8798-78B7B0C6A202}" type="datetimeFigureOut">
              <a:rPr lang="en-US" smtClean="0"/>
              <a:pPr/>
              <a:t>09-May-17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E474-DC00-4455-A3B7-BCDE574D3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6518-0B98-46F2-8798-78B7B0C6A202}" type="datetimeFigureOut">
              <a:rPr lang="en-US" smtClean="0"/>
              <a:pPr/>
              <a:t>09-May-17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E474-DC00-4455-A3B7-BCDE574D3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6518-0B98-46F2-8798-78B7B0C6A202}" type="datetimeFigureOut">
              <a:rPr lang="en-US" smtClean="0"/>
              <a:pPr/>
              <a:t>09-May-17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E474-DC00-4455-A3B7-BCDE574D3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6518-0B98-46F2-8798-78B7B0C6A202}" type="datetimeFigureOut">
              <a:rPr lang="en-US" smtClean="0"/>
              <a:pPr/>
              <a:t>09-May-17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E474-DC00-4455-A3B7-BCDE574D3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6518-0B98-46F2-8798-78B7B0C6A202}" type="datetimeFigureOut">
              <a:rPr lang="en-US" smtClean="0"/>
              <a:pPr/>
              <a:t>09-May-17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E474-DC00-4455-A3B7-BCDE574D3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6518-0B98-46F2-8798-78B7B0C6A202}" type="datetimeFigureOut">
              <a:rPr lang="en-US" smtClean="0"/>
              <a:pPr/>
              <a:t>09-May-17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E474-DC00-4455-A3B7-BCDE574D3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6518-0B98-46F2-8798-78B7B0C6A202}" type="datetimeFigureOut">
              <a:rPr lang="en-US" smtClean="0"/>
              <a:pPr/>
              <a:t>09-May-17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E474-DC00-4455-A3B7-BCDE574D3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36518-0B98-46F2-8798-78B7B0C6A202}" type="datetimeFigureOut">
              <a:rPr lang="en-US" smtClean="0"/>
              <a:pPr/>
              <a:t>09-May-17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0E474-DC00-4455-A3B7-BCDE574D3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gnus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8263"/>
            <a:ext cx="3135232" cy="3581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152400"/>
            <a:ext cx="3331799" cy="33475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1" y="3812706"/>
            <a:ext cx="3810000" cy="30452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" y="3824326"/>
            <a:ext cx="4495800" cy="30052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1693" y="54740"/>
            <a:ext cx="5238750" cy="35147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755423"/>
            <a:ext cx="4648200" cy="313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38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00px-1980_senate_election_map-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2" y="30296"/>
            <a:ext cx="9142858" cy="56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870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ro'nei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6200"/>
            <a:ext cx="900637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unnel-boston_big_di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294313" cy="3505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5792" y="2815671"/>
            <a:ext cx="4548010" cy="403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43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017" y="116015"/>
            <a:ext cx="5001583" cy="6589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7553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152400"/>
            <a:ext cx="9341662" cy="60666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62600" y="5334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1982 House Races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959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Mmigration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8323" y="16525"/>
            <a:ext cx="9045677" cy="525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" y="7345"/>
            <a:ext cx="4806018" cy="65936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9792" y="7345"/>
            <a:ext cx="4395748" cy="659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790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90" y="-152400"/>
            <a:ext cx="9368286" cy="535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37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nda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76200" y="76200"/>
            <a:ext cx="3924064" cy="27689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5550" y="57851"/>
            <a:ext cx="4828450" cy="32006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0031" y="2667000"/>
            <a:ext cx="3243353" cy="4267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0px-US1984DemocraticPresidentialPrimari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1479" y="381000"/>
            <a:ext cx="7718961" cy="594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errar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746" y="152400"/>
            <a:ext cx="8513815" cy="624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1" y="0"/>
            <a:ext cx="8923283" cy="4831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001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ms8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" y="0"/>
            <a:ext cx="90297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88DemocraticPresidentialPrimarie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6666" y="304800"/>
            <a:ext cx="8318634" cy="609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33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ukebents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9343" y="0"/>
            <a:ext cx="52053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9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e atwa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176" y="0"/>
            <a:ext cx="9076267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22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lectoralCollege1988-Lar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491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1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93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212" y="0"/>
            <a:ext cx="9068788" cy="601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27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rot doub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34072" y="0"/>
            <a:ext cx="4629872" cy="6095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777" y="76200"/>
            <a:ext cx="4819650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73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00"/>
            <a:ext cx="4269036" cy="42690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9438" y="22749"/>
            <a:ext cx="6024562" cy="359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1174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lectoralcollege1992_lar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400" y="17443"/>
            <a:ext cx="9144000" cy="491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92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earofthewom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77991" cy="617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48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376" y="-23870"/>
            <a:ext cx="5733624" cy="3248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124200"/>
            <a:ext cx="5105401" cy="3642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17836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ents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" y="3672"/>
            <a:ext cx="90297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80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linton budge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72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64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llary-clinton-199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04800" y="228600"/>
            <a:ext cx="4905850" cy="56580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0240" y="381000"/>
            <a:ext cx="4179312" cy="550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82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a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2234" y="228600"/>
            <a:ext cx="9061858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37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-17443"/>
            <a:ext cx="9753600" cy="62674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91200" y="5334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1994 House Elections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9484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106679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Democratic Losses, 1994, &lt;40%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199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7631" y="1367010"/>
            <a:ext cx="6589166" cy="500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42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86868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93216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wt-70879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222087" cy="5562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2779" y="-96159"/>
            <a:ext cx="4684597" cy="575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6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3" y="0"/>
            <a:ext cx="3783209" cy="4993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5264" y="-76200"/>
            <a:ext cx="5291787" cy="336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7495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381000"/>
            <a:ext cx="7162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Defense </a:t>
            </a:r>
            <a:r>
              <a:rPr lang="en-US" dirty="0">
                <a:solidFill>
                  <a:prstClr val="black"/>
                </a:solidFill>
              </a:rPr>
              <a:t>of Marriage </a:t>
            </a:r>
            <a:r>
              <a:rPr lang="en-US" dirty="0" smtClean="0">
                <a:solidFill>
                  <a:prstClr val="black"/>
                </a:solidFill>
              </a:rPr>
              <a:t>Act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(1996)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Section 3. Definition of </a:t>
            </a:r>
            <a:r>
              <a:rPr lang="en-US" dirty="0" smtClean="0">
                <a:solidFill>
                  <a:prstClr val="black"/>
                </a:solidFill>
              </a:rPr>
              <a:t>marriage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In determining the meaning of any Act of Congress, or of any ruling, regulation, or interpretation of the various administrative bureaus and agencies of the United States, </a:t>
            </a:r>
            <a:r>
              <a:rPr lang="en-US" b="1" dirty="0">
                <a:solidFill>
                  <a:srgbClr val="FF0000"/>
                </a:solidFill>
              </a:rPr>
              <a:t>the word 'marriage' means only a legal union between one man and one woman as husband and wife, and the word 'spouse' refers only to a person of the opposite sex who is a husband or a wife.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65" y="3886200"/>
            <a:ext cx="9144793" cy="279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4130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607"/>
            <a:ext cx="9047884" cy="4876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8912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6759</TotalTime>
  <Words>122</Words>
  <Application>Microsoft Office PowerPoint</Application>
  <PresentationFormat>On-screen Show (4:3)</PresentationFormat>
  <Paragraphs>30</Paragraphs>
  <Slides>35</Slides>
  <Notes>22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Democratic Losses, 1994, &lt;40%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 Johnson</cp:lastModifiedBy>
  <cp:revision>40</cp:revision>
  <dcterms:created xsi:type="dcterms:W3CDTF">2010-04-04T03:16:43Z</dcterms:created>
  <dcterms:modified xsi:type="dcterms:W3CDTF">2017-05-09T20:07:31Z</dcterms:modified>
</cp:coreProperties>
</file>