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403" r:id="rId2"/>
    <p:sldId id="405" r:id="rId3"/>
    <p:sldId id="406" r:id="rId4"/>
    <p:sldId id="411" r:id="rId5"/>
    <p:sldId id="415" r:id="rId6"/>
    <p:sldId id="425" r:id="rId7"/>
    <p:sldId id="426" r:id="rId8"/>
    <p:sldId id="422" r:id="rId9"/>
    <p:sldId id="424" r:id="rId10"/>
    <p:sldId id="409" r:id="rId11"/>
    <p:sldId id="364" r:id="rId12"/>
    <p:sldId id="372" r:id="rId13"/>
    <p:sldId id="375" r:id="rId14"/>
    <p:sldId id="423" r:id="rId15"/>
    <p:sldId id="421" r:id="rId16"/>
    <p:sldId id="428" r:id="rId17"/>
    <p:sldId id="379" r:id="rId18"/>
    <p:sldId id="296" r:id="rId19"/>
    <p:sldId id="417" r:id="rId20"/>
    <p:sldId id="298" r:id="rId21"/>
    <p:sldId id="302" r:id="rId22"/>
    <p:sldId id="420" r:id="rId23"/>
    <p:sldId id="307" r:id="rId24"/>
    <p:sldId id="429" r:id="rId25"/>
    <p:sldId id="392" r:id="rId26"/>
    <p:sldId id="327" r:id="rId27"/>
    <p:sldId id="387" r:id="rId28"/>
    <p:sldId id="388" r:id="rId29"/>
    <p:sldId id="430" r:id="rId30"/>
    <p:sldId id="431" r:id="rId31"/>
    <p:sldId id="434" r:id="rId32"/>
    <p:sldId id="435" r:id="rId33"/>
    <p:sldId id="43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06" autoAdjust="0"/>
    <p:restoredTop sz="94660"/>
  </p:normalViewPr>
  <p:slideViewPr>
    <p:cSldViewPr>
      <p:cViewPr varScale="1">
        <p:scale>
          <a:sx n="92" d="100"/>
          <a:sy n="92" d="100"/>
        </p:scale>
        <p:origin x="153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8DA343-FA49-4CE5-B8D4-37192F7B1A89}" type="datetimeFigureOut">
              <a:rPr lang="en-US" smtClean="0"/>
              <a:pPr/>
              <a:t>21-Mar-17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500570-0DA2-4ECE-B03B-7E29F8F564F8}" type="slidenum">
              <a:rPr lang="en-US" smtClean="0"/>
              <a:pPr/>
              <a:t>‹#›</a:t>
            </a:fld>
            <a:endParaRPr lang="en-US"/>
          </a:p>
        </p:txBody>
      </p:sp>
    </p:spTree>
    <p:extLst>
      <p:ext uri="{BB962C8B-B14F-4D97-AF65-F5344CB8AC3E}">
        <p14:creationId xmlns:p14="http://schemas.microsoft.com/office/powerpoint/2010/main" val="861742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55899BB-F5BB-49C8-B40C-2757BD33DC2E}"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38843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719473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854144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A8F9EFD-E2D7-4A7F-A9F9-79AE1EB936A1}"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736978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8500570-0DA2-4ECE-B03B-7E29F8F564F8}" type="slidenum">
              <a:rPr lang="en-US" smtClean="0"/>
              <a:pPr/>
              <a:t>18</a:t>
            </a:fld>
            <a:endParaRPr lang="en-US"/>
          </a:p>
        </p:txBody>
      </p:sp>
    </p:spTree>
    <p:extLst>
      <p:ext uri="{BB962C8B-B14F-4D97-AF65-F5344CB8AC3E}">
        <p14:creationId xmlns:p14="http://schemas.microsoft.com/office/powerpoint/2010/main" val="162193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8500570-0DA2-4ECE-B03B-7E29F8F564F8}" type="slidenum">
              <a:rPr lang="en-US" smtClean="0"/>
              <a:pPr/>
              <a:t>20</a:t>
            </a:fld>
            <a:endParaRPr lang="en-US"/>
          </a:p>
        </p:txBody>
      </p:sp>
    </p:spTree>
    <p:extLst>
      <p:ext uri="{BB962C8B-B14F-4D97-AF65-F5344CB8AC3E}">
        <p14:creationId xmlns:p14="http://schemas.microsoft.com/office/powerpoint/2010/main" val="2898918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8500570-0DA2-4ECE-B03B-7E29F8F564F8}" type="slidenum">
              <a:rPr lang="en-US" smtClean="0"/>
              <a:pPr/>
              <a:t>21</a:t>
            </a:fld>
            <a:endParaRPr lang="en-US"/>
          </a:p>
        </p:txBody>
      </p:sp>
    </p:spTree>
    <p:extLst>
      <p:ext uri="{BB962C8B-B14F-4D97-AF65-F5344CB8AC3E}">
        <p14:creationId xmlns:p14="http://schemas.microsoft.com/office/powerpoint/2010/main" val="261492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8500570-0DA2-4ECE-B03B-7E29F8F564F8}" type="slidenum">
              <a:rPr lang="en-US" smtClean="0"/>
              <a:pPr/>
              <a:t>23</a:t>
            </a:fld>
            <a:endParaRPr lang="en-US"/>
          </a:p>
        </p:txBody>
      </p:sp>
    </p:spTree>
    <p:extLst>
      <p:ext uri="{BB962C8B-B14F-4D97-AF65-F5344CB8AC3E}">
        <p14:creationId xmlns:p14="http://schemas.microsoft.com/office/powerpoint/2010/main" val="1281560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pPr/>
              <a:t>26</a:t>
            </a:fld>
            <a:endParaRPr lang="en-US"/>
          </a:p>
        </p:txBody>
      </p:sp>
    </p:spTree>
    <p:extLst>
      <p:ext uri="{BB962C8B-B14F-4D97-AF65-F5344CB8AC3E}">
        <p14:creationId xmlns:p14="http://schemas.microsoft.com/office/powerpoint/2010/main" val="2499566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615680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23524-2C3D-4A34-9A0B-7E558586E6C5}"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396855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E57062-7CD1-4615-B1D7-307B834B8859}" type="datetimeFigureOut">
              <a:rPr lang="en-US" smtClean="0"/>
              <a:pPr/>
              <a:t>21-Mar-17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E57062-7CD1-4615-B1D7-307B834B8859}" type="datetimeFigureOut">
              <a:rPr lang="en-US" smtClean="0"/>
              <a:pPr/>
              <a:t>21-Mar-17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E57062-7CD1-4615-B1D7-307B834B8859}" type="datetimeFigureOut">
              <a:rPr lang="en-US" smtClean="0"/>
              <a:pPr/>
              <a:t>21-Mar-17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E57062-7CD1-4615-B1D7-307B834B8859}" type="datetimeFigureOut">
              <a:rPr lang="en-US" smtClean="0"/>
              <a:pPr/>
              <a:t>21-Mar-17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E57062-7CD1-4615-B1D7-307B834B8859}" type="datetimeFigureOut">
              <a:rPr lang="en-US" smtClean="0"/>
              <a:pPr/>
              <a:t>21-Mar-17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E57062-7CD1-4615-B1D7-307B834B8859}" type="datetimeFigureOut">
              <a:rPr lang="en-US" smtClean="0"/>
              <a:pPr/>
              <a:t>21-Mar-17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E57062-7CD1-4615-B1D7-307B834B8859}" type="datetimeFigureOut">
              <a:rPr lang="en-US" smtClean="0"/>
              <a:pPr/>
              <a:t>21-Mar-17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E57062-7CD1-4615-B1D7-307B834B8859}" type="datetimeFigureOut">
              <a:rPr lang="en-US" smtClean="0"/>
              <a:pPr/>
              <a:t>21-Mar-17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E57062-7CD1-4615-B1D7-307B834B8859}" type="datetimeFigureOut">
              <a:rPr lang="en-US" smtClean="0"/>
              <a:pPr/>
              <a:t>21-Mar-17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E57062-7CD1-4615-B1D7-307B834B8859}" type="datetimeFigureOut">
              <a:rPr lang="en-US" smtClean="0"/>
              <a:pPr/>
              <a:t>21-Mar-17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E57062-7CD1-4615-B1D7-307B834B8859}" type="datetimeFigureOut">
              <a:rPr lang="en-US" smtClean="0"/>
              <a:pPr/>
              <a:t>21-Mar-17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7C209-FC0E-4E11-A19B-AA917584012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57062-7CD1-4615-B1D7-307B834B8859}" type="datetimeFigureOut">
              <a:rPr lang="en-US" smtClean="0"/>
              <a:pPr/>
              <a:t>21-Mar-17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17C209-FC0E-4E11-A19B-AA917584012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16172" y="0"/>
            <a:ext cx="4894227" cy="6833665"/>
          </a:xfrm>
          <a:prstGeom prst="rect">
            <a:avLst/>
          </a:prstGeom>
        </p:spPr>
      </p:pic>
    </p:spTree>
    <p:extLst>
      <p:ext uri="{BB962C8B-B14F-4D97-AF65-F5344CB8AC3E}">
        <p14:creationId xmlns:p14="http://schemas.microsoft.com/office/powerpoint/2010/main" val="163639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3826272" cy="4724400"/>
          </a:xfrm>
          <a:prstGeom prst="rect">
            <a:avLst/>
          </a:prstGeom>
        </p:spPr>
      </p:pic>
      <p:pic>
        <p:nvPicPr>
          <p:cNvPr id="3" name="Picture 2"/>
          <p:cNvPicPr>
            <a:picLocks noChangeAspect="1"/>
          </p:cNvPicPr>
          <p:nvPr/>
        </p:nvPicPr>
        <p:blipFill>
          <a:blip r:embed="rId3"/>
          <a:stretch>
            <a:fillRect/>
          </a:stretch>
        </p:blipFill>
        <p:spPr>
          <a:xfrm>
            <a:off x="3962400" y="-24244"/>
            <a:ext cx="5300872" cy="5426916"/>
          </a:xfrm>
          <a:prstGeom prst="rect">
            <a:avLst/>
          </a:prstGeom>
        </p:spPr>
      </p:pic>
    </p:spTree>
    <p:extLst>
      <p:ext uri="{BB962C8B-B14F-4D97-AF65-F5344CB8AC3E}">
        <p14:creationId xmlns:p14="http://schemas.microsoft.com/office/powerpoint/2010/main" val="1072445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59485" y="0"/>
            <a:ext cx="6498042" cy="6781800"/>
          </a:xfrm>
          <a:prstGeom prst="rect">
            <a:avLst/>
          </a:prstGeom>
        </p:spPr>
      </p:pic>
    </p:spTree>
    <p:extLst>
      <p:ext uri="{BB962C8B-B14F-4D97-AF65-F5344CB8AC3E}">
        <p14:creationId xmlns:p14="http://schemas.microsoft.com/office/powerpoint/2010/main" val="242209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0"/>
            <a:ext cx="4495800" cy="6948054"/>
          </a:xfrm>
          <a:prstGeom prst="rect">
            <a:avLst/>
          </a:prstGeom>
        </p:spPr>
      </p:pic>
      <p:pic>
        <p:nvPicPr>
          <p:cNvPr id="3" name="Picture 2"/>
          <p:cNvPicPr>
            <a:picLocks noChangeAspect="1"/>
          </p:cNvPicPr>
          <p:nvPr/>
        </p:nvPicPr>
        <p:blipFill>
          <a:blip r:embed="rId3"/>
          <a:stretch>
            <a:fillRect/>
          </a:stretch>
        </p:blipFill>
        <p:spPr>
          <a:xfrm>
            <a:off x="4343399" y="-152400"/>
            <a:ext cx="5281167" cy="7010400"/>
          </a:xfrm>
          <a:prstGeom prst="rect">
            <a:avLst/>
          </a:prstGeom>
        </p:spPr>
      </p:pic>
    </p:spTree>
    <p:extLst>
      <p:ext uri="{BB962C8B-B14F-4D97-AF65-F5344CB8AC3E}">
        <p14:creationId xmlns:p14="http://schemas.microsoft.com/office/powerpoint/2010/main" val="866040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upload.wikimedia.org/wikipedia/en/5/5c/Graph_top7_def_expd_1930-38.png"/>
          <p:cNvPicPr>
            <a:picLocks noChangeAspect="1" noChangeArrowheads="1"/>
          </p:cNvPicPr>
          <p:nvPr/>
        </p:nvPicPr>
        <p:blipFill>
          <a:blip r:embed="rId3" cstate="print"/>
          <a:srcRect/>
          <a:stretch>
            <a:fillRect/>
          </a:stretch>
        </p:blipFill>
        <p:spPr bwMode="auto">
          <a:xfrm>
            <a:off x="0" y="152400"/>
            <a:ext cx="9066035" cy="5793681"/>
          </a:xfrm>
          <a:prstGeom prst="rect">
            <a:avLst/>
          </a:prstGeom>
          <a:noFill/>
        </p:spPr>
      </p:pic>
    </p:spTree>
    <p:extLst>
      <p:ext uri="{BB962C8B-B14F-4D97-AF65-F5344CB8AC3E}">
        <p14:creationId xmlns:p14="http://schemas.microsoft.com/office/powerpoint/2010/main" val="912890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328454" cy="6315075"/>
          </a:xfrm>
          <a:prstGeom prst="rect">
            <a:avLst/>
          </a:prstGeom>
        </p:spPr>
      </p:pic>
    </p:spTree>
    <p:extLst>
      <p:ext uri="{BB962C8B-B14F-4D97-AF65-F5344CB8AC3E}">
        <p14:creationId xmlns:p14="http://schemas.microsoft.com/office/powerpoint/2010/main" val="1139701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927" y="152400"/>
            <a:ext cx="8802307" cy="6772275"/>
          </a:xfrm>
          <a:prstGeom prst="rect">
            <a:avLst/>
          </a:prstGeom>
        </p:spPr>
      </p:pic>
    </p:spTree>
    <p:extLst>
      <p:ext uri="{BB962C8B-B14F-4D97-AF65-F5344CB8AC3E}">
        <p14:creationId xmlns:p14="http://schemas.microsoft.com/office/powerpoint/2010/main" val="2271777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35467"/>
            <a:ext cx="7924800" cy="6227772"/>
          </a:xfrm>
          <a:prstGeom prst="rect">
            <a:avLst/>
          </a:prstGeom>
        </p:spPr>
      </p:pic>
    </p:spTree>
    <p:extLst>
      <p:ext uri="{BB962C8B-B14F-4D97-AF65-F5344CB8AC3E}">
        <p14:creationId xmlns:p14="http://schemas.microsoft.com/office/powerpoint/2010/main" val="3199152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97518"/>
            <a:ext cx="8686800" cy="5959248"/>
          </a:xfrm>
          <a:prstGeom prst="rect">
            <a:avLst/>
          </a:prstGeom>
        </p:spPr>
      </p:pic>
    </p:spTree>
    <p:extLst>
      <p:ext uri="{BB962C8B-B14F-4D97-AF65-F5344CB8AC3E}">
        <p14:creationId xmlns:p14="http://schemas.microsoft.com/office/powerpoint/2010/main" val="78641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7800" y="-10391"/>
            <a:ext cx="6610350" cy="8143875"/>
          </a:xfrm>
          <a:prstGeom prst="rect">
            <a:avLst/>
          </a:prstGeom>
        </p:spPr>
      </p:pic>
    </p:spTree>
    <p:extLst>
      <p:ext uri="{BB962C8B-B14F-4D97-AF65-F5344CB8AC3E}">
        <p14:creationId xmlns:p14="http://schemas.microsoft.com/office/powerpoint/2010/main" val="1142520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ansch.jpg"/>
          <p:cNvPicPr>
            <a:picLocks noChangeAspect="1"/>
          </p:cNvPicPr>
          <p:nvPr/>
        </p:nvPicPr>
        <p:blipFill>
          <a:blip r:embed="rId3" cstate="print"/>
          <a:stretch>
            <a:fillRect/>
          </a:stretch>
        </p:blipFill>
        <p:spPr>
          <a:xfrm>
            <a:off x="1337094" y="0"/>
            <a:ext cx="6469811" cy="6858000"/>
          </a:xfrm>
          <a:prstGeom prst="rect">
            <a:avLst/>
          </a:prstGeom>
        </p:spPr>
      </p:pic>
    </p:spTree>
    <p:extLst>
      <p:ext uri="{BB962C8B-B14F-4D97-AF65-F5344CB8AC3E}">
        <p14:creationId xmlns:p14="http://schemas.microsoft.com/office/powerpoint/2010/main" val="37795277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381000"/>
            <a:ext cx="9163614" cy="5562600"/>
          </a:xfrm>
          <a:prstGeom prst="rect">
            <a:avLst/>
          </a:prstGeom>
        </p:spPr>
      </p:pic>
      <p:pic>
        <p:nvPicPr>
          <p:cNvPr id="3" name="Picture 2"/>
          <p:cNvPicPr>
            <a:picLocks noChangeAspect="1"/>
          </p:cNvPicPr>
          <p:nvPr/>
        </p:nvPicPr>
        <p:blipFill>
          <a:blip r:embed="rId3"/>
          <a:stretch>
            <a:fillRect/>
          </a:stretch>
        </p:blipFill>
        <p:spPr>
          <a:xfrm>
            <a:off x="6940492" y="0"/>
            <a:ext cx="2146922" cy="3011586"/>
          </a:xfrm>
          <a:prstGeom prst="rect">
            <a:avLst/>
          </a:prstGeom>
        </p:spPr>
      </p:pic>
    </p:spTree>
    <p:extLst>
      <p:ext uri="{BB962C8B-B14F-4D97-AF65-F5344CB8AC3E}">
        <p14:creationId xmlns:p14="http://schemas.microsoft.com/office/powerpoint/2010/main" val="1826813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mberlain-hitler2.jpg"/>
          <p:cNvPicPr>
            <a:picLocks noChangeAspect="1"/>
          </p:cNvPicPr>
          <p:nvPr/>
        </p:nvPicPr>
        <p:blipFill>
          <a:blip r:embed="rId3" cstate="print"/>
          <a:stretch>
            <a:fillRect/>
          </a:stretch>
        </p:blipFill>
        <p:spPr>
          <a:xfrm>
            <a:off x="3464" y="0"/>
            <a:ext cx="3740468" cy="4800600"/>
          </a:xfrm>
          <a:prstGeom prst="rect">
            <a:avLst/>
          </a:prstGeom>
        </p:spPr>
      </p:pic>
      <p:pic>
        <p:nvPicPr>
          <p:cNvPr id="3" name="Picture 2"/>
          <p:cNvPicPr>
            <a:picLocks noChangeAspect="1"/>
          </p:cNvPicPr>
          <p:nvPr/>
        </p:nvPicPr>
        <p:blipFill>
          <a:blip r:embed="rId4"/>
          <a:stretch>
            <a:fillRect/>
          </a:stretch>
        </p:blipFill>
        <p:spPr>
          <a:xfrm>
            <a:off x="3962400" y="10391"/>
            <a:ext cx="5962040" cy="4186237"/>
          </a:xfrm>
          <a:prstGeom prst="rect">
            <a:avLst/>
          </a:prstGeom>
        </p:spPr>
      </p:pic>
    </p:spTree>
    <p:extLst>
      <p:ext uri="{BB962C8B-B14F-4D97-AF65-F5344CB8AC3E}">
        <p14:creationId xmlns:p14="http://schemas.microsoft.com/office/powerpoint/2010/main" val="1467634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458200" cy="7201972"/>
          </a:xfrm>
          <a:prstGeom prst="rect">
            <a:avLst/>
          </a:prstGeom>
          <a:noFill/>
        </p:spPr>
        <p:txBody>
          <a:bodyPr wrap="square" rtlCol="0">
            <a:spAutoFit/>
          </a:bodyPr>
          <a:lstStyle/>
          <a:p>
            <a:r>
              <a:rPr lang="en-US" sz="1650" b="1" dirty="0"/>
              <a:t>PRIME MINISTER NEVILLE CHAMBERLAIN, HOUSE OF COMMONS, OCTOBER 3, 1938.</a:t>
            </a:r>
          </a:p>
          <a:p>
            <a:r>
              <a:rPr lang="en-US" sz="1650" dirty="0"/>
              <a:t>In my view the strongest force of all, one which grew and took fresh shapes and forms every day was the force not of any one individual, but was that unmistakable sense of unanimity among the peoples of the world that war somehow must be </a:t>
            </a:r>
            <a:r>
              <a:rPr lang="en-US" sz="1650" dirty="0" smtClean="0"/>
              <a:t>averted . . . Ever </a:t>
            </a:r>
            <a:r>
              <a:rPr lang="en-US" sz="1650" dirty="0"/>
              <a:t>since I assumed my present office my main purpose has been to work for the pacification of Europe, for the removal of those suspicions and those animosities which have so long poisoned the air. </a:t>
            </a:r>
            <a:r>
              <a:rPr lang="en-US" sz="1650" b="1" dirty="0">
                <a:solidFill>
                  <a:srgbClr val="FF0000"/>
                </a:solidFill>
              </a:rPr>
              <a:t>The path which leads to appeasement is long and bristles with obstacles. </a:t>
            </a:r>
            <a:r>
              <a:rPr lang="en-US" sz="1650" dirty="0"/>
              <a:t>The question of Czechoslovakia is the latest and perhaps the most dangerous. Now that we have got past it, I feel that it may be possible to make further progress along the road to sanity</a:t>
            </a:r>
            <a:r>
              <a:rPr lang="en-US" sz="1650" dirty="0" smtClean="0"/>
              <a:t>.</a:t>
            </a:r>
          </a:p>
          <a:p>
            <a:endParaRPr lang="en-US" sz="1650" dirty="0"/>
          </a:p>
          <a:p>
            <a:r>
              <a:rPr lang="en-US" sz="1650" b="1" dirty="0"/>
              <a:t>WINSTON CHURCHILL, HOUSE OF COMMONS, OCTOBER 5, 1938.</a:t>
            </a:r>
          </a:p>
          <a:p>
            <a:r>
              <a:rPr lang="en-US" sz="1650" dirty="0"/>
              <a:t>Having thus fortified myself by the example of others, I will proceed to emulate them. I will, therefore, begin by saying the most unpopular and most unwelcome thing. I will begin by saying what everybody would like to ignore or forget but which must nevertheless be stated, namely, that we have sustained a total and unmitigated defeat, and that France has suffered even more than we </a:t>
            </a:r>
            <a:r>
              <a:rPr lang="en-US" sz="1650" dirty="0" smtClean="0"/>
              <a:t>have . . .</a:t>
            </a:r>
          </a:p>
          <a:p>
            <a:r>
              <a:rPr lang="en-US" sz="1650" b="1" dirty="0" smtClean="0">
                <a:solidFill>
                  <a:srgbClr val="FF0000"/>
                </a:solidFill>
              </a:rPr>
              <a:t>We </a:t>
            </a:r>
            <a:r>
              <a:rPr lang="en-US" sz="1650" b="1" dirty="0">
                <a:solidFill>
                  <a:srgbClr val="FF0000"/>
                </a:solidFill>
              </a:rPr>
              <a:t>in this country, as in other Liberal and democratic countries, have a perfect right to exalt the principle of self-determination, but it comes ill out of the mouths of those in totalitarian States who deny even the smallest element of toleration to every section and creed within their bounds. But, however you put it, this particular block of land, this mass of human beings to be handed over, has never expressed the desire to go into the Nazi rule. </a:t>
            </a:r>
            <a:r>
              <a:rPr lang="en-US" sz="1650" dirty="0"/>
              <a:t>I do not believe that even now--if their opinion could be asked, they would exercise such an option….</a:t>
            </a:r>
          </a:p>
          <a:p>
            <a:r>
              <a:rPr lang="en-US" sz="1650" dirty="0"/>
              <a:t>I venture to think that in future the Czechoslovak State cannot be maintained as an independent entity. </a:t>
            </a:r>
            <a:r>
              <a:rPr lang="en-US" sz="1650" b="1" dirty="0">
                <a:solidFill>
                  <a:srgbClr val="FF0000"/>
                </a:solidFill>
              </a:rPr>
              <a:t>You will find that in a period of time which may be measured by years, but may be measured only by months, Czechoslovakia will be engulfed in the Nazi regime</a:t>
            </a:r>
            <a:r>
              <a:rPr lang="en-US" sz="1650" dirty="0"/>
              <a:t>. </a:t>
            </a:r>
          </a:p>
          <a:p>
            <a:endParaRPr lang="en-US" sz="1650" dirty="0"/>
          </a:p>
          <a:p>
            <a:endParaRPr lang="en-US" sz="1650" dirty="0"/>
          </a:p>
        </p:txBody>
      </p:sp>
    </p:spTree>
    <p:extLst>
      <p:ext uri="{BB962C8B-B14F-4D97-AF65-F5344CB8AC3E}">
        <p14:creationId xmlns:p14="http://schemas.microsoft.com/office/powerpoint/2010/main" val="654598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457200"/>
            <a:ext cx="5150644" cy="7315200"/>
          </a:xfrm>
          <a:prstGeom prst="rect">
            <a:avLst/>
          </a:prstGeom>
        </p:spPr>
      </p:pic>
      <p:pic>
        <p:nvPicPr>
          <p:cNvPr id="3" name="Picture 2"/>
          <p:cNvPicPr>
            <a:picLocks noChangeAspect="1"/>
          </p:cNvPicPr>
          <p:nvPr/>
        </p:nvPicPr>
        <p:blipFill>
          <a:blip r:embed="rId3"/>
          <a:stretch>
            <a:fillRect/>
          </a:stretch>
        </p:blipFill>
        <p:spPr>
          <a:xfrm>
            <a:off x="4703835" y="10391"/>
            <a:ext cx="5057775" cy="4505325"/>
          </a:xfrm>
          <a:prstGeom prst="rect">
            <a:avLst/>
          </a:prstGeom>
        </p:spPr>
      </p:pic>
    </p:spTree>
    <p:extLst>
      <p:ext uri="{BB962C8B-B14F-4D97-AF65-F5344CB8AC3E}">
        <p14:creationId xmlns:p14="http://schemas.microsoft.com/office/powerpoint/2010/main" val="1148399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z after munich.jpg"/>
          <p:cNvPicPr>
            <a:picLocks noChangeAspect="1"/>
          </p:cNvPicPr>
          <p:nvPr/>
        </p:nvPicPr>
        <p:blipFill>
          <a:blip r:embed="rId3" cstate="print"/>
          <a:stretch>
            <a:fillRect/>
          </a:stretch>
        </p:blipFill>
        <p:spPr>
          <a:xfrm>
            <a:off x="-3464" y="34636"/>
            <a:ext cx="9144000" cy="4994910"/>
          </a:xfrm>
          <a:prstGeom prst="rect">
            <a:avLst/>
          </a:prstGeom>
        </p:spPr>
      </p:pic>
    </p:spTree>
    <p:extLst>
      <p:ext uri="{BB962C8B-B14F-4D97-AF65-F5344CB8AC3E}">
        <p14:creationId xmlns:p14="http://schemas.microsoft.com/office/powerpoint/2010/main" val="2503338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161925"/>
            <a:ext cx="9753600" cy="7181850"/>
          </a:xfrm>
          <a:prstGeom prst="rect">
            <a:avLst/>
          </a:prstGeom>
        </p:spPr>
      </p:pic>
    </p:spTree>
    <p:extLst>
      <p:ext uri="{BB962C8B-B14F-4D97-AF65-F5344CB8AC3E}">
        <p14:creationId xmlns:p14="http://schemas.microsoft.com/office/powerpoint/2010/main" val="2371878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w2mR030Norway.GIF"/>
          <p:cNvPicPr>
            <a:picLocks noChangeAspect="1"/>
          </p:cNvPicPr>
          <p:nvPr/>
        </p:nvPicPr>
        <p:blipFill>
          <a:blip r:embed="rId3" cstate="print"/>
          <a:stretch>
            <a:fillRect/>
          </a:stretch>
        </p:blipFill>
        <p:spPr>
          <a:xfrm>
            <a:off x="1531620" y="0"/>
            <a:ext cx="5873461" cy="6477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42536" y="0"/>
            <a:ext cx="5501076" cy="7298725"/>
          </a:xfrm>
          <a:prstGeom prst="rect">
            <a:avLst/>
          </a:prstGeom>
        </p:spPr>
      </p:pic>
    </p:spTree>
    <p:extLst>
      <p:ext uri="{BB962C8B-B14F-4D97-AF65-F5344CB8AC3E}">
        <p14:creationId xmlns:p14="http://schemas.microsoft.com/office/powerpoint/2010/main" val="2890026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40--initial G attack Fr.jpg"/>
          <p:cNvPicPr>
            <a:picLocks noChangeAspect="1"/>
          </p:cNvPicPr>
          <p:nvPr/>
        </p:nvPicPr>
        <p:blipFill>
          <a:blip r:embed="rId3" cstate="print"/>
          <a:stretch>
            <a:fillRect/>
          </a:stretch>
        </p:blipFill>
        <p:spPr>
          <a:xfrm>
            <a:off x="66954" y="0"/>
            <a:ext cx="9010092"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vacuation_dunkirk.jpg"/>
          <p:cNvPicPr>
            <a:picLocks noChangeAspect="1"/>
          </p:cNvPicPr>
          <p:nvPr/>
        </p:nvPicPr>
        <p:blipFill>
          <a:blip r:embed="rId3" cstate="print"/>
          <a:stretch>
            <a:fillRect/>
          </a:stretch>
        </p:blipFill>
        <p:spPr>
          <a:xfrm>
            <a:off x="-304800" y="-152400"/>
            <a:ext cx="3914539" cy="3759200"/>
          </a:xfrm>
          <a:prstGeom prst="rect">
            <a:avLst/>
          </a:prstGeom>
        </p:spPr>
      </p:pic>
      <p:pic>
        <p:nvPicPr>
          <p:cNvPr id="3" name="Picture 2"/>
          <p:cNvPicPr>
            <a:picLocks noChangeAspect="1"/>
          </p:cNvPicPr>
          <p:nvPr/>
        </p:nvPicPr>
        <p:blipFill>
          <a:blip r:embed="rId4"/>
          <a:stretch>
            <a:fillRect/>
          </a:stretch>
        </p:blipFill>
        <p:spPr>
          <a:xfrm>
            <a:off x="3265003" y="2498982"/>
            <a:ext cx="5913633" cy="435901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3464"/>
            <a:ext cx="8763000" cy="6512719"/>
          </a:xfrm>
          <a:prstGeom prst="rect">
            <a:avLst/>
          </a:prstGeom>
        </p:spPr>
      </p:pic>
    </p:spTree>
    <p:extLst>
      <p:ext uri="{BB962C8B-B14F-4D97-AF65-F5344CB8AC3E}">
        <p14:creationId xmlns:p14="http://schemas.microsoft.com/office/powerpoint/2010/main" val="449413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tler_in_Paris.jpg"/>
          <p:cNvPicPr>
            <a:picLocks noChangeAspect="1"/>
          </p:cNvPicPr>
          <p:nvPr/>
        </p:nvPicPr>
        <p:blipFill>
          <a:blip r:embed="rId3" cstate="print"/>
          <a:stretch>
            <a:fillRect/>
          </a:stretch>
        </p:blipFill>
        <p:spPr>
          <a:xfrm>
            <a:off x="-457200" y="-10391"/>
            <a:ext cx="4924053" cy="6858000"/>
          </a:xfrm>
          <a:prstGeom prst="rect">
            <a:avLst/>
          </a:prstGeom>
        </p:spPr>
      </p:pic>
      <p:pic>
        <p:nvPicPr>
          <p:cNvPr id="3" name="Picture 2"/>
          <p:cNvPicPr>
            <a:picLocks noChangeAspect="1"/>
          </p:cNvPicPr>
          <p:nvPr/>
        </p:nvPicPr>
        <p:blipFill>
          <a:blip r:embed="rId4"/>
          <a:stretch>
            <a:fillRect/>
          </a:stretch>
        </p:blipFill>
        <p:spPr>
          <a:xfrm>
            <a:off x="2876769" y="76200"/>
            <a:ext cx="6267231" cy="418831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0"/>
            <a:ext cx="7761149" cy="6608063"/>
          </a:xfrm>
          <a:prstGeom prst="rect">
            <a:avLst/>
          </a:prstGeom>
        </p:spPr>
      </p:pic>
    </p:spTree>
    <p:extLst>
      <p:ext uri="{BB962C8B-B14F-4D97-AF65-F5344CB8AC3E}">
        <p14:creationId xmlns:p14="http://schemas.microsoft.com/office/powerpoint/2010/main" val="3337619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7447" y="152400"/>
            <a:ext cx="8089106" cy="6553200"/>
          </a:xfrm>
          <a:prstGeom prst="rect">
            <a:avLst/>
          </a:prstGeom>
        </p:spPr>
      </p:pic>
    </p:spTree>
    <p:extLst>
      <p:ext uri="{BB962C8B-B14F-4D97-AF65-F5344CB8AC3E}">
        <p14:creationId xmlns:p14="http://schemas.microsoft.com/office/powerpoint/2010/main" val="4120467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cond_world_war_europe_1940_map_de.png"/>
          <p:cNvPicPr>
            <a:picLocks noChangeAspect="1"/>
          </p:cNvPicPr>
          <p:nvPr/>
        </p:nvPicPr>
        <p:blipFill>
          <a:blip r:embed="rId3" cstate="print"/>
          <a:stretch>
            <a:fillRect/>
          </a:stretch>
        </p:blipFill>
        <p:spPr>
          <a:xfrm>
            <a:off x="1280160" y="0"/>
            <a:ext cx="6583680"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itz.jpg"/>
          <p:cNvPicPr>
            <a:picLocks noChangeAspect="1"/>
          </p:cNvPicPr>
          <p:nvPr/>
        </p:nvPicPr>
        <p:blipFill>
          <a:blip r:embed="rId3" cstate="print"/>
          <a:stretch>
            <a:fillRect/>
          </a:stretch>
        </p:blipFill>
        <p:spPr>
          <a:xfrm>
            <a:off x="-1626303" y="-685800"/>
            <a:ext cx="6019800" cy="4719605"/>
          </a:xfrm>
          <a:prstGeom prst="rect">
            <a:avLst/>
          </a:prstGeom>
        </p:spPr>
      </p:pic>
      <p:pic>
        <p:nvPicPr>
          <p:cNvPr id="2" name="Picture 1"/>
          <p:cNvPicPr>
            <a:picLocks noChangeAspect="1"/>
          </p:cNvPicPr>
          <p:nvPr/>
        </p:nvPicPr>
        <p:blipFill>
          <a:blip r:embed="rId4"/>
          <a:stretch>
            <a:fillRect/>
          </a:stretch>
        </p:blipFill>
        <p:spPr>
          <a:xfrm>
            <a:off x="1994751" y="3657600"/>
            <a:ext cx="4797492" cy="3296798"/>
          </a:xfrm>
          <a:prstGeom prst="rect">
            <a:avLst/>
          </a:prstGeom>
        </p:spPr>
      </p:pic>
      <p:pic>
        <p:nvPicPr>
          <p:cNvPr id="3" name="Picture 2"/>
          <p:cNvPicPr>
            <a:picLocks noChangeAspect="1"/>
          </p:cNvPicPr>
          <p:nvPr/>
        </p:nvPicPr>
        <p:blipFill>
          <a:blip r:embed="rId5"/>
          <a:stretch>
            <a:fillRect/>
          </a:stretch>
        </p:blipFill>
        <p:spPr>
          <a:xfrm>
            <a:off x="5650689" y="0"/>
            <a:ext cx="3493311" cy="4419983"/>
          </a:xfrm>
          <a:prstGeom prst="rect">
            <a:avLst/>
          </a:prstGeom>
        </p:spPr>
      </p:pic>
    </p:spTree>
    <p:extLst>
      <p:ext uri="{BB962C8B-B14F-4D97-AF65-F5344CB8AC3E}">
        <p14:creationId xmlns:p14="http://schemas.microsoft.com/office/powerpoint/2010/main" val="26584068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2000" y="126999"/>
            <a:ext cx="7620000" cy="6604000"/>
          </a:xfrm>
          <a:prstGeom prst="rect">
            <a:avLst/>
          </a:prstGeom>
        </p:spPr>
      </p:pic>
    </p:spTree>
    <p:extLst>
      <p:ext uri="{BB962C8B-B14F-4D97-AF65-F5344CB8AC3E}">
        <p14:creationId xmlns:p14="http://schemas.microsoft.com/office/powerpoint/2010/main" val="4125149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6926"/>
            <a:ext cx="3736004" cy="5479473"/>
          </a:xfrm>
          <a:prstGeom prst="rect">
            <a:avLst/>
          </a:prstGeom>
        </p:spPr>
      </p:pic>
      <p:pic>
        <p:nvPicPr>
          <p:cNvPr id="3" name="Picture 2"/>
          <p:cNvPicPr>
            <a:picLocks noChangeAspect="1"/>
          </p:cNvPicPr>
          <p:nvPr/>
        </p:nvPicPr>
        <p:blipFill>
          <a:blip r:embed="rId3"/>
          <a:stretch>
            <a:fillRect/>
          </a:stretch>
        </p:blipFill>
        <p:spPr>
          <a:xfrm>
            <a:off x="4800600" y="0"/>
            <a:ext cx="4343400" cy="6916029"/>
          </a:xfrm>
          <a:prstGeom prst="rect">
            <a:avLst/>
          </a:prstGeom>
        </p:spPr>
      </p:pic>
    </p:spTree>
    <p:extLst>
      <p:ext uri="{BB962C8B-B14F-4D97-AF65-F5344CB8AC3E}">
        <p14:creationId xmlns:p14="http://schemas.microsoft.com/office/powerpoint/2010/main" val="3082463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6200"/>
            <a:ext cx="9144000" cy="5541066"/>
          </a:xfrm>
          <a:prstGeom prst="rect">
            <a:avLst/>
          </a:prstGeom>
        </p:spPr>
      </p:pic>
    </p:spTree>
    <p:extLst>
      <p:ext uri="{BB962C8B-B14F-4D97-AF65-F5344CB8AC3E}">
        <p14:creationId xmlns:p14="http://schemas.microsoft.com/office/powerpoint/2010/main" val="3661363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0"/>
            <a:ext cx="10410825" cy="8324850"/>
          </a:xfrm>
          <a:prstGeom prst="rect">
            <a:avLst/>
          </a:prstGeom>
        </p:spPr>
      </p:pic>
    </p:spTree>
    <p:extLst>
      <p:ext uri="{BB962C8B-B14F-4D97-AF65-F5344CB8AC3E}">
        <p14:creationId xmlns:p14="http://schemas.microsoft.com/office/powerpoint/2010/main" val="656368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38400" y="31653"/>
            <a:ext cx="4267199" cy="6794694"/>
          </a:xfrm>
          <a:prstGeom prst="rect">
            <a:avLst/>
          </a:prstGeom>
        </p:spPr>
      </p:pic>
    </p:spTree>
    <p:extLst>
      <p:ext uri="{BB962C8B-B14F-4D97-AF65-F5344CB8AC3E}">
        <p14:creationId xmlns:p14="http://schemas.microsoft.com/office/powerpoint/2010/main" val="3377926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0"/>
            <a:ext cx="7920369" cy="6054682"/>
          </a:xfrm>
          <a:prstGeom prst="rect">
            <a:avLst/>
          </a:prstGeom>
        </p:spPr>
      </p:pic>
    </p:spTree>
    <p:extLst>
      <p:ext uri="{BB962C8B-B14F-4D97-AF65-F5344CB8AC3E}">
        <p14:creationId xmlns:p14="http://schemas.microsoft.com/office/powerpoint/2010/main" val="12219495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2760</TotalTime>
  <Words>416</Words>
  <Application>Microsoft Office PowerPoint</Application>
  <PresentationFormat>On-screen Show (4:3)</PresentationFormat>
  <Paragraphs>18</Paragraphs>
  <Slides>33</Slides>
  <Notes>11</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49</cp:revision>
  <dcterms:created xsi:type="dcterms:W3CDTF">2009-10-31T22:56:53Z</dcterms:created>
  <dcterms:modified xsi:type="dcterms:W3CDTF">2017-03-21T15:43:43Z</dcterms:modified>
</cp:coreProperties>
</file>