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</p:sldMasterIdLst>
  <p:notesMasterIdLst>
    <p:notesMasterId r:id="rId41"/>
  </p:notesMasterIdLst>
  <p:sldIdLst>
    <p:sldId id="284" r:id="rId5"/>
    <p:sldId id="286" r:id="rId6"/>
    <p:sldId id="289" r:id="rId7"/>
    <p:sldId id="291" r:id="rId8"/>
    <p:sldId id="292" r:id="rId9"/>
    <p:sldId id="295" r:id="rId10"/>
    <p:sldId id="301" r:id="rId11"/>
    <p:sldId id="351" r:id="rId12"/>
    <p:sldId id="302" r:id="rId13"/>
    <p:sldId id="304" r:id="rId14"/>
    <p:sldId id="353" r:id="rId15"/>
    <p:sldId id="311" r:id="rId16"/>
    <p:sldId id="367" r:id="rId17"/>
    <p:sldId id="368" r:id="rId18"/>
    <p:sldId id="319" r:id="rId19"/>
    <p:sldId id="322" r:id="rId20"/>
    <p:sldId id="323" r:id="rId21"/>
    <p:sldId id="324" r:id="rId22"/>
    <p:sldId id="328" r:id="rId23"/>
    <p:sldId id="330" r:id="rId24"/>
    <p:sldId id="265" r:id="rId25"/>
    <p:sldId id="355" r:id="rId26"/>
    <p:sldId id="357" r:id="rId27"/>
    <p:sldId id="358" r:id="rId28"/>
    <p:sldId id="359" r:id="rId29"/>
    <p:sldId id="266" r:id="rId30"/>
    <p:sldId id="280" r:id="rId31"/>
    <p:sldId id="360" r:id="rId32"/>
    <p:sldId id="283" r:id="rId33"/>
    <p:sldId id="336" r:id="rId34"/>
    <p:sldId id="361" r:id="rId35"/>
    <p:sldId id="337" r:id="rId36"/>
    <p:sldId id="340" r:id="rId37"/>
    <p:sldId id="369" r:id="rId38"/>
    <p:sldId id="363" r:id="rId39"/>
    <p:sldId id="34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26B66-FCD6-487E-A322-5AA91430D5EC}" type="datetimeFigureOut">
              <a:rPr lang="en-US" smtClean="0"/>
              <a:t>04-Apr-17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1FCDC-5867-4692-920C-71C0EFF9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5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last hope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Beck and goring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06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88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85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41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28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Josef beck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895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86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821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47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85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09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13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08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30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68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96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74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leningrad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03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katyn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01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80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teheran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28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36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0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2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507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46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03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12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3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6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0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86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97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2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26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18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6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0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33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46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182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84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726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1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258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633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12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78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14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2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525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51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503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54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191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136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047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584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38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634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397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210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2796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673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9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BDD22-64D1-4BFA-92A9-529D68761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E3AD1-7BDA-40B4-A592-F8DA502E3A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7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C2EC1-A5C0-43E8-B069-48B928A4AF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A32F-939F-4E7F-B60B-3BC320637B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7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6751C-9DC6-4B85-81CF-8F746B74AD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04-Apr-17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14E2E-D280-4291-ABAB-F370B72A87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75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78"/>
            <a:ext cx="8305800" cy="64202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424" y="-594"/>
            <a:ext cx="4682134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8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85074"/>
            <a:ext cx="8382000" cy="667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9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879" y="0"/>
            <a:ext cx="5788121" cy="3906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34" y="72736"/>
            <a:ext cx="4352696" cy="533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3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mphlet-hitler-1932-campa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7346"/>
            <a:ext cx="5029200" cy="65681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1" y="-152400"/>
            <a:ext cx="4767485" cy="68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1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1" y="228600"/>
            <a:ext cx="8448675" cy="66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1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54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9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523" y="18143"/>
            <a:ext cx="7945877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5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3/39/Bundesarchiv_B_145_Bild-F051619-0037,_Hermann_G%C3%B6ring,_Josef_Be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70367" cy="4561609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9870" y="124689"/>
            <a:ext cx="4732130" cy="432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18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mil rhin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283676" cy="68317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720" y="0"/>
            <a:ext cx="5066215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3128" y="0"/>
            <a:ext cx="4292277" cy="57357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121" y="0"/>
            <a:ext cx="4602879" cy="33530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698" y="3468488"/>
            <a:ext cx="4657748" cy="3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87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457201"/>
            <a:ext cx="609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Neutrality Act (1935)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Embargo on all war materiel (arms, ammunition, etc.) to countries at war—applies to all U.S.-owned 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American citizens travel on ships of warring countries at their own risk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2895600"/>
            <a:ext cx="5126567" cy="369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117" y="2705203"/>
            <a:ext cx="5126567" cy="384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0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le:Japanese Empi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9894" y="0"/>
            <a:ext cx="7902106" cy="6605581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85064" cy="388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709" y="124691"/>
            <a:ext cx="8569035" cy="642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2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664" y="77487"/>
            <a:ext cx="8291945" cy="664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_propaganda_ein_vo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"/>
            <a:ext cx="4514306" cy="65020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321" y="0"/>
            <a:ext cx="4618812" cy="653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3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-161925"/>
            <a:ext cx="9753600" cy="718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0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cache3.asset-cache.net/xc/50442619.jpg?v=1&amp;c=IWSAsset&amp;k=2&amp;d=E41C9FE5C4AA0A14EF70CD090352EFD3556CD4837C3724F1402CF3D71F2A590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896952" cy="3990109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951" y="0"/>
            <a:ext cx="66770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1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i.dailymail.co.uk/i/pix/2009/07/04/article-0-002E3F0700000258-245_468x3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28682" cy="5496791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700" y="0"/>
            <a:ext cx="4566300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39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160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66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rsaw para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5614261" cy="4301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947" y="474065"/>
            <a:ext cx="5877053" cy="4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9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nter_W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31" y="0"/>
            <a:ext cx="442959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724" y="0"/>
            <a:ext cx="6262276" cy="324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3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1_map_de--eve of german invasion u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161" y="0"/>
            <a:ext cx="6583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4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457200"/>
            <a:ext cx="889635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08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ssia1941-ukra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8525" y="0"/>
            <a:ext cx="6952184" cy="4704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94"/>
            <a:ext cx="487722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990" y="151530"/>
            <a:ext cx="5942810" cy="65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stroyers for bas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6591" y="-67529"/>
            <a:ext cx="4953000" cy="6925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421" y="0"/>
            <a:ext cx="7706012" cy="5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" y="0"/>
            <a:ext cx="9795440" cy="667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25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harleslindbergh.com/images2/am_fir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97427"/>
            <a:ext cx="5808518" cy="5808518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82" y="-109326"/>
            <a:ext cx="5236918" cy="668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2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655" y="93519"/>
            <a:ext cx="7127533" cy="921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98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1642" y="381000"/>
            <a:ext cx="8892371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200401"/>
            <a:ext cx="2541576" cy="350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33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1-1942_map_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8391" y="0"/>
            <a:ext cx="7475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21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saint-petersburg.com/images/history/siege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50365" cy="420219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759" y="0"/>
            <a:ext cx="6284242" cy="361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4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anunews.net/blog/wp-content/uploads/2010/02/aa-Katyn-massac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898220" cy="4069773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016" y="0"/>
            <a:ext cx="5998984" cy="651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13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-Himmler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60771" y="0"/>
            <a:ext cx="4706744" cy="35124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028" y="0"/>
            <a:ext cx="8206281" cy="56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32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historycentral.com/FDR/Teher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04801"/>
            <a:ext cx="8808720" cy="6423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995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1" y="152400"/>
            <a:ext cx="8305799" cy="603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372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4910</TotalTime>
  <Words>72</Words>
  <Application>Microsoft Office PowerPoint</Application>
  <PresentationFormat>Widescreen</PresentationFormat>
  <Paragraphs>33</Paragraphs>
  <Slides>36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1_Office Theme</vt:lpstr>
      <vt:lpstr>2_Office Theme</vt:lpstr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10</cp:revision>
  <dcterms:created xsi:type="dcterms:W3CDTF">2017-03-31T14:53:07Z</dcterms:created>
  <dcterms:modified xsi:type="dcterms:W3CDTF">2017-04-04T21:56:10Z</dcterms:modified>
</cp:coreProperties>
</file>