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8" r:id="rId3"/>
    <p:sldId id="269" r:id="rId4"/>
    <p:sldId id="299" r:id="rId5"/>
    <p:sldId id="295" r:id="rId6"/>
    <p:sldId id="257" r:id="rId7"/>
    <p:sldId id="286" r:id="rId8"/>
    <p:sldId id="259" r:id="rId9"/>
    <p:sldId id="270" r:id="rId10"/>
    <p:sldId id="300" r:id="rId11"/>
    <p:sldId id="285" r:id="rId12"/>
    <p:sldId id="271" r:id="rId13"/>
    <p:sldId id="301" r:id="rId14"/>
    <p:sldId id="261" r:id="rId15"/>
    <p:sldId id="273" r:id="rId16"/>
    <p:sldId id="302" r:id="rId17"/>
    <p:sldId id="274" r:id="rId18"/>
    <p:sldId id="289" r:id="rId19"/>
    <p:sldId id="303" r:id="rId20"/>
    <p:sldId id="275" r:id="rId21"/>
    <p:sldId id="291" r:id="rId22"/>
    <p:sldId id="276" r:id="rId23"/>
    <p:sldId id="277" r:id="rId24"/>
    <p:sldId id="278" r:id="rId25"/>
    <p:sldId id="279" r:id="rId26"/>
    <p:sldId id="280" r:id="rId27"/>
    <p:sldId id="281" r:id="rId28"/>
    <p:sldId id="294" r:id="rId29"/>
    <p:sldId id="282" r:id="rId30"/>
    <p:sldId id="284" r:id="rId31"/>
    <p:sldId id="283" r:id="rId32"/>
    <p:sldId id="268" r:id="rId33"/>
    <p:sldId id="30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4D013-6E8B-4587-B810-D42F2A249B51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F8793-6586-4073-8009-CBDA140BF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02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F8793-6586-4073-8009-CBDA140BF0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2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0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4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0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6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06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7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6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2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587BD-7411-4CA6-9EC9-AFA5533190DF}" type="datetimeFigureOut">
              <a:rPr lang="en-US" smtClean="0"/>
              <a:t>23-Oct-16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E6198-765C-4E8D-9444-29D5E163D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7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0605"/>
            <a:ext cx="5548745" cy="41615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235" y="774123"/>
            <a:ext cx="5153891" cy="38654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3845" y="259773"/>
            <a:ext cx="2618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September 27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78782" y="259773"/>
            <a:ext cx="243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October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5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780" y="-72737"/>
            <a:ext cx="10182410" cy="90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56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80118" y="259773"/>
            <a:ext cx="229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Early Voting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1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32" y="545739"/>
            <a:ext cx="5457825" cy="19907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564" y="386628"/>
            <a:ext cx="4101661" cy="429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4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236"/>
            <a:ext cx="6615274" cy="48040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649" y="0"/>
            <a:ext cx="5706351" cy="1956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7509" y="3511261"/>
            <a:ext cx="62484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7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1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97391" y="4395355"/>
            <a:ext cx="149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6.00pm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203" y="-184837"/>
            <a:ext cx="8481309" cy="65537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947" y="189614"/>
            <a:ext cx="2839508" cy="45206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312" y="187572"/>
            <a:ext cx="3705417" cy="452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7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0342" y="4322618"/>
            <a:ext cx="130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7.00pm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9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137" y="0"/>
            <a:ext cx="8565090" cy="649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1" y="675409"/>
            <a:ext cx="60960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454" y="108671"/>
            <a:ext cx="3909580" cy="598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55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2763" cy="545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70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1300" y="3636818"/>
            <a:ext cx="15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7.30pm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82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46" y="0"/>
            <a:ext cx="7591004" cy="677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46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70127" y="4094018"/>
            <a:ext cx="15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7.45pm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72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537"/>
            <a:ext cx="5332122" cy="1070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9801"/>
            <a:ext cx="5904201" cy="3595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827" y="167120"/>
            <a:ext cx="5989734" cy="477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12" y="0"/>
            <a:ext cx="10411488" cy="45550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615" y="3814859"/>
            <a:ext cx="4505334" cy="29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73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1" y="3803073"/>
            <a:ext cx="140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8.00pm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2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59" y="41087"/>
            <a:ext cx="10113095" cy="543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11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105208"/>
            <a:ext cx="752475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70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86337" cy="2213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855" y="0"/>
            <a:ext cx="3142703" cy="2255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6180" y="2740601"/>
            <a:ext cx="3272517" cy="24028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855" y="2740600"/>
            <a:ext cx="3142703" cy="22111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03572" y="103910"/>
            <a:ext cx="383424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Anthony </a:t>
            </a:r>
            <a:r>
              <a:rPr lang="en-US" sz="2200" dirty="0" smtClean="0"/>
              <a:t>Roberts </a:t>
            </a:r>
            <a:r>
              <a:rPr lang="en-US" sz="2200" dirty="0"/>
              <a:t>(R)</a:t>
            </a:r>
          </a:p>
          <a:p>
            <a:r>
              <a:rPr lang="en-US" sz="2200" dirty="0"/>
              <a:t>Thaddeus </a:t>
            </a:r>
            <a:r>
              <a:rPr lang="en-US" sz="2200" dirty="0" smtClean="0"/>
              <a:t>Stevens </a:t>
            </a:r>
            <a:r>
              <a:rPr lang="en-US" sz="2200" dirty="0"/>
              <a:t>(R)</a:t>
            </a:r>
          </a:p>
          <a:p>
            <a:r>
              <a:rPr lang="en-US" sz="2200" dirty="0"/>
              <a:t>Oliver </a:t>
            </a:r>
            <a:r>
              <a:rPr lang="en-US" sz="2200" dirty="0" smtClean="0"/>
              <a:t>Dickey </a:t>
            </a:r>
            <a:r>
              <a:rPr lang="en-US" sz="2200" dirty="0"/>
              <a:t>(R)</a:t>
            </a:r>
          </a:p>
          <a:p>
            <a:r>
              <a:rPr lang="en-US" sz="2200" dirty="0"/>
              <a:t>A Herr </a:t>
            </a:r>
            <a:r>
              <a:rPr lang="en-US" sz="2200" dirty="0" smtClean="0"/>
              <a:t>Smith </a:t>
            </a:r>
            <a:r>
              <a:rPr lang="en-US" sz="2200" dirty="0"/>
              <a:t>(R)</a:t>
            </a:r>
          </a:p>
          <a:p>
            <a:r>
              <a:rPr lang="en-US" sz="2200" dirty="0"/>
              <a:t>John </a:t>
            </a:r>
            <a:r>
              <a:rPr lang="en-US" sz="2200" dirty="0" err="1" smtClean="0"/>
              <a:t>Hiestand</a:t>
            </a:r>
            <a:r>
              <a:rPr lang="en-US" sz="2200" dirty="0" smtClean="0"/>
              <a:t> </a:t>
            </a:r>
            <a:r>
              <a:rPr lang="en-US" sz="2200" dirty="0"/>
              <a:t>(R)</a:t>
            </a:r>
          </a:p>
          <a:p>
            <a:r>
              <a:rPr lang="en-US" sz="2200" dirty="0"/>
              <a:t>Marriott </a:t>
            </a:r>
            <a:r>
              <a:rPr lang="en-US" sz="2200" dirty="0" err="1" smtClean="0"/>
              <a:t>Brosius</a:t>
            </a:r>
            <a:r>
              <a:rPr lang="en-US" sz="2200" dirty="0" smtClean="0"/>
              <a:t> </a:t>
            </a:r>
            <a:r>
              <a:rPr lang="en-US" sz="2200" dirty="0"/>
              <a:t>(R)</a:t>
            </a:r>
          </a:p>
          <a:p>
            <a:r>
              <a:rPr lang="en-US" sz="2200" dirty="0"/>
              <a:t>Henry </a:t>
            </a:r>
            <a:r>
              <a:rPr lang="en-US" sz="2200" dirty="0" smtClean="0"/>
              <a:t>Cassel </a:t>
            </a:r>
            <a:r>
              <a:rPr lang="en-US" sz="2200" dirty="0"/>
              <a:t>(R)</a:t>
            </a:r>
          </a:p>
          <a:p>
            <a:r>
              <a:rPr lang="en-US" sz="2200" dirty="0"/>
              <a:t>William </a:t>
            </a:r>
            <a:r>
              <a:rPr lang="en-US" sz="2200" dirty="0" err="1" smtClean="0"/>
              <a:t>Griest</a:t>
            </a:r>
            <a:r>
              <a:rPr lang="en-US" sz="2200" dirty="0" smtClean="0"/>
              <a:t> </a:t>
            </a:r>
            <a:r>
              <a:rPr lang="en-US" sz="2200" dirty="0"/>
              <a:t>(R)</a:t>
            </a:r>
          </a:p>
          <a:p>
            <a:r>
              <a:rPr lang="en-US" sz="2200" dirty="0"/>
              <a:t>Ronald </a:t>
            </a:r>
            <a:r>
              <a:rPr lang="en-US" sz="2200" dirty="0" smtClean="0"/>
              <a:t>Kinzer </a:t>
            </a:r>
            <a:r>
              <a:rPr lang="en-US" sz="2200" dirty="0"/>
              <a:t>(R)</a:t>
            </a:r>
          </a:p>
          <a:p>
            <a:r>
              <a:rPr lang="en-US" sz="2200" dirty="0"/>
              <a:t>Paul </a:t>
            </a:r>
            <a:r>
              <a:rPr lang="en-US" sz="2200" dirty="0" err="1" smtClean="0"/>
              <a:t>Dague</a:t>
            </a:r>
            <a:r>
              <a:rPr lang="en-US" sz="2200" dirty="0" smtClean="0"/>
              <a:t> </a:t>
            </a:r>
            <a:r>
              <a:rPr lang="en-US" sz="2200" dirty="0"/>
              <a:t>(R)</a:t>
            </a:r>
          </a:p>
          <a:p>
            <a:r>
              <a:rPr lang="en-US" sz="2200" dirty="0"/>
              <a:t>Edwin </a:t>
            </a:r>
            <a:r>
              <a:rPr lang="en-US" sz="2200" dirty="0" err="1" smtClean="0"/>
              <a:t>Eshelman</a:t>
            </a:r>
            <a:r>
              <a:rPr lang="en-US" sz="2200" dirty="0" smtClean="0"/>
              <a:t> </a:t>
            </a:r>
            <a:r>
              <a:rPr lang="en-US" sz="2200" dirty="0"/>
              <a:t>(R)</a:t>
            </a:r>
          </a:p>
          <a:p>
            <a:r>
              <a:rPr lang="en-US" sz="2200" dirty="0"/>
              <a:t>Robert </a:t>
            </a:r>
            <a:r>
              <a:rPr lang="en-US" sz="2200" dirty="0" smtClean="0"/>
              <a:t>Walker </a:t>
            </a:r>
            <a:r>
              <a:rPr lang="en-US" sz="2200" dirty="0"/>
              <a:t>(R)  </a:t>
            </a:r>
          </a:p>
          <a:p>
            <a:r>
              <a:rPr lang="en-US" sz="2200" dirty="0"/>
              <a:t>Joe </a:t>
            </a:r>
            <a:r>
              <a:rPr lang="en-US" sz="2200" dirty="0" smtClean="0"/>
              <a:t>Pitts (R)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331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87031" cy="41788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032" y="0"/>
            <a:ext cx="6680968" cy="453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41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1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03873" y="3429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8.30pm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9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172" y="103909"/>
            <a:ext cx="6378841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93482" y="3158836"/>
            <a:ext cx="1818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9.00pm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0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792" y="160176"/>
            <a:ext cx="2384714" cy="35879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441" y="160176"/>
            <a:ext cx="3182824" cy="3587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95" y="160176"/>
            <a:ext cx="6365262" cy="555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7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66218" y="3418609"/>
            <a:ext cx="163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10.00pm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08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69" y="241588"/>
            <a:ext cx="7210425" cy="2114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678" y="121227"/>
            <a:ext cx="401002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08" y="0"/>
            <a:ext cx="1027747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18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1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3645" y="3771900"/>
            <a:ext cx="1350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11.00pm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7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498"/>
            <a:ext cx="5857875" cy="5934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77498"/>
            <a:ext cx="6353175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0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" y="0"/>
            <a:ext cx="10058400" cy="622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31136" y="3616036"/>
            <a:ext cx="1891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1.00-2.00am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24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13" y="-495300"/>
            <a:ext cx="10858500" cy="735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9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102177"/>
            <a:ext cx="75057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2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2300</TotalTime>
  <Words>79</Words>
  <Application>Microsoft Office PowerPoint</Application>
  <PresentationFormat>Widescreen</PresentationFormat>
  <Paragraphs>27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36</cp:revision>
  <dcterms:created xsi:type="dcterms:W3CDTF">2016-10-15T19:56:50Z</dcterms:created>
  <dcterms:modified xsi:type="dcterms:W3CDTF">2016-10-24T20:36:04Z</dcterms:modified>
</cp:coreProperties>
</file>