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93" r:id="rId4"/>
    <p:sldId id="294" r:id="rId5"/>
    <p:sldId id="295" r:id="rId6"/>
    <p:sldId id="263" r:id="rId7"/>
    <p:sldId id="276" r:id="rId8"/>
    <p:sldId id="262" r:id="rId9"/>
    <p:sldId id="275" r:id="rId10"/>
    <p:sldId id="260" r:id="rId11"/>
    <p:sldId id="264" r:id="rId12"/>
    <p:sldId id="266" r:id="rId13"/>
    <p:sldId id="267" r:id="rId14"/>
    <p:sldId id="285" r:id="rId15"/>
    <p:sldId id="291" r:id="rId16"/>
    <p:sldId id="281" r:id="rId17"/>
    <p:sldId id="289" r:id="rId18"/>
    <p:sldId id="290" r:id="rId19"/>
    <p:sldId id="278" r:id="rId20"/>
    <p:sldId id="279" r:id="rId21"/>
    <p:sldId id="282" r:id="rId22"/>
    <p:sldId id="283" r:id="rId23"/>
    <p:sldId id="271" r:id="rId24"/>
    <p:sldId id="272" r:id="rId25"/>
    <p:sldId id="270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22B1D-0E10-429D-8181-7BA625B599EA}" type="datetimeFigureOut">
              <a:rPr lang="en-US" smtClean="0"/>
              <a:t>03-Oct-16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A9367-5AE3-497B-8EA8-D6E112790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02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5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5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7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1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0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5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5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9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65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04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8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58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63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43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24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80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87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29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6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576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02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801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8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0CAD-AEB6-4301-B19C-4E17A6EB0B86}" type="datetimeFigureOut">
              <a:rPr lang="en-US" smtClean="0"/>
              <a:t>02-Oct-16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C0E65-36B1-42A5-8088-6510E31B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836BF-C380-4EC5-9E66-3FEFE684B34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AAE46-64E6-423F-9279-ECA7D77F8FA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34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321" y="100878"/>
            <a:ext cx="917257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8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2" y="105207"/>
            <a:ext cx="8105775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425" y="-93518"/>
            <a:ext cx="7519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63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82" y="0"/>
            <a:ext cx="10333463" cy="495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50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210" y="-1413164"/>
            <a:ext cx="6466608" cy="822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610" y="0"/>
            <a:ext cx="6927271" cy="6915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2509" y="259773"/>
            <a:ext cx="255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North Carolina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8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804" y="0"/>
            <a:ext cx="6797458" cy="678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0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71" y="-103910"/>
            <a:ext cx="7068073" cy="70562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301336"/>
            <a:ext cx="270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Georgia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27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71437"/>
            <a:ext cx="11229975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0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 poll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9092" y="0"/>
            <a:ext cx="10513034" cy="575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755" y="0"/>
            <a:ext cx="7707457" cy="579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6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244" y="0"/>
            <a:ext cx="5982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29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09" y="378435"/>
            <a:ext cx="10517782" cy="47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60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964" y="0"/>
            <a:ext cx="8354290" cy="581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74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74" y="-72736"/>
            <a:ext cx="5954536" cy="700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79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1" y="0"/>
            <a:ext cx="7657034" cy="65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1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183" y="0"/>
            <a:ext cx="10013922" cy="565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79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76" y="407843"/>
            <a:ext cx="5133975" cy="4629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289" y="100878"/>
            <a:ext cx="5278163" cy="636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17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44" y="145473"/>
            <a:ext cx="10140406" cy="593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12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364"/>
            <a:ext cx="3781425" cy="3895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204" y="4139911"/>
            <a:ext cx="2171700" cy="1695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330" y="78364"/>
            <a:ext cx="481965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91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653" y="0"/>
            <a:ext cx="8887978" cy="58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77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68" y="0"/>
            <a:ext cx="11557339" cy="610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2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76" y="340735"/>
            <a:ext cx="3457575" cy="2809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549" y="101179"/>
            <a:ext cx="6620830" cy="54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76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525" y="0"/>
            <a:ext cx="4943475" cy="5810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0"/>
            <a:ext cx="6913419" cy="518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88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91" y="95382"/>
            <a:ext cx="8562109" cy="662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08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4</Words>
  <Application>Microsoft Office PowerPoint</Application>
  <PresentationFormat>Widescreen</PresentationFormat>
  <Paragraphs>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22</cp:revision>
  <dcterms:created xsi:type="dcterms:W3CDTF">2016-10-03T00:24:14Z</dcterms:created>
  <dcterms:modified xsi:type="dcterms:W3CDTF">2016-10-04T18:16:07Z</dcterms:modified>
</cp:coreProperties>
</file>