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2" r:id="rId3"/>
    <p:sldMasterId id="2147483744" r:id="rId4"/>
  </p:sldMasterIdLst>
  <p:notesMasterIdLst>
    <p:notesMasterId r:id="rId37"/>
  </p:notesMasterIdLst>
  <p:sldIdLst>
    <p:sldId id="336" r:id="rId5"/>
    <p:sldId id="358" r:id="rId6"/>
    <p:sldId id="357" r:id="rId7"/>
    <p:sldId id="360" r:id="rId8"/>
    <p:sldId id="366" r:id="rId9"/>
    <p:sldId id="356" r:id="rId10"/>
    <p:sldId id="355" r:id="rId11"/>
    <p:sldId id="359" r:id="rId12"/>
    <p:sldId id="320" r:id="rId13"/>
    <p:sldId id="319" r:id="rId14"/>
    <p:sldId id="337" r:id="rId15"/>
    <p:sldId id="338" r:id="rId16"/>
    <p:sldId id="361" r:id="rId17"/>
    <p:sldId id="343" r:id="rId18"/>
    <p:sldId id="345" r:id="rId19"/>
    <p:sldId id="346" r:id="rId20"/>
    <p:sldId id="347" r:id="rId21"/>
    <p:sldId id="348" r:id="rId22"/>
    <p:sldId id="350" r:id="rId23"/>
    <p:sldId id="352" r:id="rId24"/>
    <p:sldId id="353" r:id="rId25"/>
    <p:sldId id="354" r:id="rId26"/>
    <p:sldId id="284" r:id="rId27"/>
    <p:sldId id="285" r:id="rId28"/>
    <p:sldId id="257" r:id="rId29"/>
    <p:sldId id="258" r:id="rId30"/>
    <p:sldId id="322" r:id="rId31"/>
    <p:sldId id="335" r:id="rId32"/>
    <p:sldId id="362" r:id="rId33"/>
    <p:sldId id="363" r:id="rId34"/>
    <p:sldId id="365" r:id="rId35"/>
    <p:sldId id="36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51420-67A9-4E31-A75B-4643AB4D566A}" type="datetimeFigureOut">
              <a:rPr lang="en-US" smtClean="0"/>
              <a:t>31-Oct-16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6F884-DC12-47EC-8717-5ACBB7089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65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42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92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501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8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3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69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00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70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60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52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29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7BDC-FF87-4AFB-8EF5-F4CA9877D7AE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3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61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04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33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4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6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6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9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68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49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2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25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1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7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30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08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015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43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34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2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550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323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70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06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316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54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980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37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76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191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51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7317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0191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641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10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9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8742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901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53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636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7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DA59-63C3-4113-B39C-AE965B47852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CCF6A-5A4A-4DA4-9D76-B7347F3AF1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83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A5C8E-F477-4488-AEA2-42C5900E56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96F25-74E8-4491-B656-F29EE9900D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7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587BD-7411-4CA6-9EC9-AFA5533190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E6198-765C-4E8D-9444-29D5E163D89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94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FEE60-AEAF-4882-AE57-C36A1F747B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31-Oct-16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4E0F-66E9-4B4D-BB43-AC4E90C533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273" y="114300"/>
            <a:ext cx="8680125" cy="59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77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95250"/>
            <a:ext cx="67056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5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80118" y="259773"/>
            <a:ext cx="229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Early Voting States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1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324" y="0"/>
            <a:ext cx="7372350" cy="2695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954" y="2695575"/>
            <a:ext cx="3124200" cy="4057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4" y="2281237"/>
            <a:ext cx="4019550" cy="1628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4" y="3910012"/>
            <a:ext cx="3848100" cy="157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4" y="5481637"/>
            <a:ext cx="53721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317" y="103475"/>
            <a:ext cx="6260169" cy="64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3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0093"/>
            <a:ext cx="5419725" cy="1619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93194" cy="34328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100" y="2962275"/>
            <a:ext cx="491490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83283"/>
            <a:ext cx="3844636" cy="64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78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61" y="-294842"/>
            <a:ext cx="10344150" cy="4371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681" y="4077133"/>
            <a:ext cx="7467600" cy="4476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681" y="3985140"/>
            <a:ext cx="7334124" cy="2773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523" y="4324783"/>
            <a:ext cx="8473916" cy="243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0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73" y="0"/>
            <a:ext cx="7917872" cy="59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46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36" y="94903"/>
            <a:ext cx="10837719" cy="606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5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033_casey_touring_afghan_camps_2050081722-16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2997" y="30482"/>
            <a:ext cx="9185003" cy="68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43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www.chasingthefrog.com/reelfaces/charliewilson/ang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01" y="200891"/>
            <a:ext cx="8950883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5722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cominganarchy.com/wordpress/wp-content/uploads/2010/02/Charlie-Wilson-in-Afghani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05500" cy="35433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0" y="1569027"/>
            <a:ext cx="6014473" cy="423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39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lede_stinger.afghan.4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7128" y="20782"/>
            <a:ext cx="9143999" cy="53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83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ghan8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1238" y="-19380"/>
            <a:ext cx="8814363" cy="687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0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ile:Afghanistan insurgency 19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152400"/>
            <a:ext cx="9144000" cy="7181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2401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caragua1985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02908"/>
            <a:ext cx="9144000" cy="605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61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064" y="24789"/>
            <a:ext cx="8971936" cy="615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79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users.erols.com/mwhite28/images/nicara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3690" y="98700"/>
            <a:ext cx="8584311" cy="6759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3039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orbisimages.com/images/67/FBFEEA41-1D04-4A78-ABC0-B60C76B8C2D0/U87169001-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3830" y="-69448"/>
            <a:ext cx="4560570" cy="6927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0971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982" y="0"/>
            <a:ext cx="9753600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nor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417576"/>
            <a:ext cx="9144000" cy="602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healingiraq.blogspot.com/iran-iraq-w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-762000"/>
            <a:ext cx="6639592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1719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addam Hussein firing a rocket propelled grena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886"/>
            <a:ext cx="5127460" cy="3839282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3417577"/>
            <a:ext cx="4767943" cy="342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471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lilith-ezine.com/articles/politics/images/Iraq-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6306" y="0"/>
            <a:ext cx="7762094" cy="6044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922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wrhs.org/images/noref_image.php?imgloc=final%2Fimg-331d20afc63c87f4b3d6f0e0c6b492f4-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3703" y="0"/>
            <a:ext cx="5317751" cy="6574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930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37" y="-565534"/>
            <a:ext cx="10245436" cy="70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68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iver-North-iran-contra-hearin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6460" y="46428"/>
            <a:ext cx="7825740" cy="68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96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414" y="0"/>
            <a:ext cx="2628900" cy="5419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827" y="220806"/>
            <a:ext cx="3761894" cy="507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012" y="-159327"/>
            <a:ext cx="649605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10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609" y="103908"/>
            <a:ext cx="10694355" cy="622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98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975360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379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15</Words>
  <Application>Microsoft Office PowerPoint</Application>
  <PresentationFormat>Widescreen</PresentationFormat>
  <Paragraphs>13</Paragraphs>
  <Slides>32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1_Office Theme</vt:lpstr>
      <vt:lpstr>5_Office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16</cp:revision>
  <dcterms:created xsi:type="dcterms:W3CDTF">2016-10-28T00:30:36Z</dcterms:created>
  <dcterms:modified xsi:type="dcterms:W3CDTF">2016-11-01T03:12:50Z</dcterms:modified>
</cp:coreProperties>
</file>