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627" r:id="rId2"/>
    <p:sldId id="628" r:id="rId3"/>
    <p:sldId id="626" r:id="rId4"/>
    <p:sldId id="605" r:id="rId5"/>
    <p:sldId id="606" r:id="rId6"/>
    <p:sldId id="607" r:id="rId7"/>
    <p:sldId id="609" r:id="rId8"/>
    <p:sldId id="610" r:id="rId9"/>
    <p:sldId id="586" r:id="rId10"/>
    <p:sldId id="587" r:id="rId11"/>
    <p:sldId id="589" r:id="rId12"/>
    <p:sldId id="629" r:id="rId13"/>
    <p:sldId id="602" r:id="rId14"/>
    <p:sldId id="601" r:id="rId15"/>
    <p:sldId id="600" r:id="rId16"/>
    <p:sldId id="603" r:id="rId17"/>
    <p:sldId id="611" r:id="rId18"/>
    <p:sldId id="613" r:id="rId19"/>
    <p:sldId id="624" r:id="rId20"/>
    <p:sldId id="625" r:id="rId21"/>
    <p:sldId id="615" r:id="rId22"/>
    <p:sldId id="515" r:id="rId23"/>
    <p:sldId id="623" r:id="rId24"/>
    <p:sldId id="499" r:id="rId25"/>
    <p:sldId id="566" r:id="rId26"/>
    <p:sldId id="585" r:id="rId27"/>
    <p:sldId id="616" r:id="rId28"/>
    <p:sldId id="617" r:id="rId29"/>
    <p:sldId id="618" r:id="rId30"/>
    <p:sldId id="619" r:id="rId31"/>
    <p:sldId id="620" r:id="rId32"/>
    <p:sldId id="61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62" autoAdjust="0"/>
    <p:restoredTop sz="94660"/>
  </p:normalViewPr>
  <p:slideViewPr>
    <p:cSldViewPr>
      <p:cViewPr varScale="1">
        <p:scale>
          <a:sx n="92" d="100"/>
          <a:sy n="92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A5C15-62DF-42E6-A5C6-1C9A49F0BA3A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2C89A-DF30-4B86-9BB1-FAF858A1AD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4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120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9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54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609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0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75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86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49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4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/>
              <a:pPr/>
              <a:t>05-Dec-16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11" y="76200"/>
            <a:ext cx="8827434" cy="175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11" y="2743200"/>
            <a:ext cx="2609850" cy="2809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746664"/>
            <a:ext cx="5524499" cy="299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8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" y="838200"/>
            <a:ext cx="3030516" cy="601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52400"/>
            <a:ext cx="2286000" cy="52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152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Elliot County, KY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964" y="1066800"/>
            <a:ext cx="5272672" cy="4659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7200" y="228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Wisconsin, 2004-2016 county shift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79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73" y="228600"/>
            <a:ext cx="1905000" cy="2409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84739"/>
            <a:ext cx="1941791" cy="23536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25869"/>
            <a:ext cx="1879026" cy="2353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735" y="325869"/>
            <a:ext cx="1879680" cy="23536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352800"/>
            <a:ext cx="2028786" cy="24953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8508" y="3352799"/>
            <a:ext cx="1996292" cy="24953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3400" y="3352799"/>
            <a:ext cx="1996292" cy="24953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2657" y="3352798"/>
            <a:ext cx="1996292" cy="249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2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2095500" cy="2952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0"/>
            <a:ext cx="7281437" cy="519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7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vanityfair.com/images/politics/2009/02/bush-oral-history-0902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501" y="137562"/>
            <a:ext cx="9194501" cy="6415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699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156" y="0"/>
            <a:ext cx="6757261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9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cache3.asset-cache.net/xc/658509.jpg?v=1&amp;c=IWSAsset&amp;k=2&amp;d=77BFBA49EF878921F7C3FC3F69D929FD29BAD5CAB3BB67F712B3137E06129AF53D48C4911A1C4AC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81" y="490104"/>
            <a:ext cx="8689519" cy="5529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06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2452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91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latimesblogs.latimes.com/presidentbush/images/2008/08/05/ten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5" y="426292"/>
            <a:ext cx="9122605" cy="6050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46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sportsencounter.com/wp-content/uploads/2011/02/Pervez-Musharraf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8581265" cy="6215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27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achievement.org/achievers/kar0/photos/kar0-011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5043488" cy="3962743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065" y="0"/>
            <a:ext cx="399322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7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67833"/>
            <a:ext cx="4648200" cy="661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32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52413"/>
            <a:ext cx="9753600" cy="736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5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370" y="92947"/>
            <a:ext cx="5562830" cy="676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27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le:Powell-anthrax-v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6224"/>
            <a:ext cx="9144000" cy="6356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1016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444343" cy="563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742" y="304800"/>
            <a:ext cx="2547258" cy="39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66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2490893" cy="836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76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152400"/>
            <a:ext cx="8799442" cy="52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84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28575"/>
            <a:ext cx="882015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7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42" y="80487"/>
            <a:ext cx="8551258" cy="60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52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29249" cy="693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40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http://morningpakistan.com/wp-content/uploads/2011/10/US-drone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709"/>
            <a:ext cx="9144000" cy="525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0496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85750"/>
            <a:ext cx="9753600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34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-17318"/>
            <a:ext cx="5079999" cy="381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999" y="3200400"/>
            <a:ext cx="6273328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06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12666" cy="562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54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4824735" cy="438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981200"/>
            <a:ext cx="5418667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185" y="3479006"/>
            <a:ext cx="4576761" cy="310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91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534400" cy="398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98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38100"/>
            <a:ext cx="84963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62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76200"/>
            <a:ext cx="4943475" cy="3171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126798"/>
            <a:ext cx="479107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67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3" y="28575"/>
            <a:ext cx="8692176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38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7119976" cy="534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50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76200"/>
            <a:ext cx="7162800" cy="576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12003</TotalTime>
  <Words>18</Words>
  <Application>Microsoft Office PowerPoint</Application>
  <PresentationFormat>On-screen Show (4:3)</PresentationFormat>
  <Paragraphs>11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109</cp:revision>
  <dcterms:created xsi:type="dcterms:W3CDTF">2009-12-06T22:28:25Z</dcterms:created>
  <dcterms:modified xsi:type="dcterms:W3CDTF">2016-12-06T01:37:11Z</dcterms:modified>
</cp:coreProperties>
</file>