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61" r:id="rId4"/>
    <p:sldId id="281" r:id="rId5"/>
    <p:sldId id="260" r:id="rId6"/>
    <p:sldId id="258" r:id="rId7"/>
    <p:sldId id="262" r:id="rId8"/>
    <p:sldId id="268" r:id="rId9"/>
    <p:sldId id="267" r:id="rId10"/>
    <p:sldId id="277" r:id="rId11"/>
    <p:sldId id="270" r:id="rId12"/>
    <p:sldId id="264" r:id="rId13"/>
    <p:sldId id="284" r:id="rId14"/>
    <p:sldId id="265" r:id="rId15"/>
    <p:sldId id="283" r:id="rId16"/>
    <p:sldId id="273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6" autoAdjust="0"/>
    <p:restoredTop sz="94660"/>
  </p:normalViewPr>
  <p:slideViewPr>
    <p:cSldViewPr snapToGrid="0">
      <p:cViewPr>
        <p:scale>
          <a:sx n="100" d="100"/>
          <a:sy n="100" d="100"/>
        </p:scale>
        <p:origin x="186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E1DED-D36B-411D-A5F4-2F3E870FF0D5}" type="datetimeFigureOut">
              <a:rPr lang="en-US" smtClean="0"/>
              <a:t>13-Nov-16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BF153-32E0-489A-BADC-B0158E478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40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Canadian</a:t>
            </a:r>
            <a:r>
              <a:rPr lang="en-US" baseline="0" dirty="0" smtClean="0"/>
              <a:t> caper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9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8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68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3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8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1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0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8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0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25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6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71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21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55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72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8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26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173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084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93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EA43-ED70-434A-AAA1-964E94876D6C}" type="datetimeFigureOut">
              <a:rPr lang="en-US" smtClean="0"/>
              <a:t>12-Nov-16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13E4-E65A-4014-AE81-13EEB1AB5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4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77335-26FB-42F6-A602-E16DC37397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13-Nov-16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47B2B-39A7-4A5C-8CE1-CFF191BD8C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953" y="185737"/>
            <a:ext cx="9197022" cy="2706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953" y="3290887"/>
            <a:ext cx="9197022" cy="170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3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57" y="45893"/>
            <a:ext cx="4666450" cy="4297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690" y="45893"/>
            <a:ext cx="5678770" cy="429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25" y="338137"/>
            <a:ext cx="8210550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89" y="-1338695"/>
            <a:ext cx="10953750" cy="1032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3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26" y="272023"/>
            <a:ext cx="10408520" cy="51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8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342" y="2227655"/>
            <a:ext cx="4409725" cy="14034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5" y="3631085"/>
            <a:ext cx="4290060" cy="800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5" y="190932"/>
            <a:ext cx="7277100" cy="1781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5" y="1972107"/>
            <a:ext cx="29718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25" y="0"/>
            <a:ext cx="3862387" cy="57877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837" y="185550"/>
            <a:ext cx="3738563" cy="560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33" y="0"/>
            <a:ext cx="11780875" cy="662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6057900" cy="30289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725" y="1685925"/>
            <a:ext cx="74295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427326"/>
            <a:ext cx="2583109" cy="39680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515864"/>
            <a:ext cx="2512868" cy="38466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033" y="515865"/>
            <a:ext cx="2539711" cy="390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7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59" y="748145"/>
            <a:ext cx="194310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003" y="748145"/>
            <a:ext cx="2195183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030" y="633845"/>
            <a:ext cx="6210300" cy="2276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030" y="3338295"/>
            <a:ext cx="5981865" cy="167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7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86" y="645535"/>
            <a:ext cx="5372100" cy="4029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42" y="741191"/>
            <a:ext cx="2784331" cy="393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4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03" y="358486"/>
            <a:ext cx="2320030" cy="3569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080" y="358485"/>
            <a:ext cx="4792708" cy="35692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730" y="358485"/>
            <a:ext cx="2327789" cy="35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6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292374"/>
            <a:ext cx="10347785" cy="444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209" y="0"/>
            <a:ext cx="7585364" cy="509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File:ThanksCan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7620000" cy="57150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83" y="205221"/>
            <a:ext cx="2914063" cy="416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3</Words>
  <Application>Microsoft Office PowerPoint</Application>
  <PresentationFormat>Widescreen</PresentationFormat>
  <Paragraphs>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19</cp:revision>
  <dcterms:created xsi:type="dcterms:W3CDTF">2016-11-13T02:15:13Z</dcterms:created>
  <dcterms:modified xsi:type="dcterms:W3CDTF">2016-11-14T23:00:19Z</dcterms:modified>
</cp:coreProperties>
</file>