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87" r:id="rId4"/>
    <p:sldId id="265" r:id="rId5"/>
    <p:sldId id="258" r:id="rId6"/>
    <p:sldId id="259" r:id="rId7"/>
    <p:sldId id="266" r:id="rId8"/>
    <p:sldId id="280" r:id="rId9"/>
    <p:sldId id="267" r:id="rId10"/>
    <p:sldId id="273" r:id="rId11"/>
    <p:sldId id="271" r:id="rId12"/>
    <p:sldId id="272" r:id="rId13"/>
    <p:sldId id="274" r:id="rId14"/>
    <p:sldId id="275" r:id="rId15"/>
    <p:sldId id="270" r:id="rId16"/>
    <p:sldId id="281" r:id="rId17"/>
    <p:sldId id="277" r:id="rId18"/>
    <p:sldId id="268" r:id="rId19"/>
    <p:sldId id="278" r:id="rId20"/>
    <p:sldId id="282" r:id="rId21"/>
    <p:sldId id="283" r:id="rId22"/>
    <p:sldId id="288" r:id="rId23"/>
    <p:sldId id="284" r:id="rId24"/>
    <p:sldId id="263" r:id="rId25"/>
    <p:sldId id="264" r:id="rId26"/>
    <p:sldId id="276" r:id="rId27"/>
    <p:sldId id="279" r:id="rId28"/>
    <p:sldId id="289" r:id="rId29"/>
    <p:sldId id="290" r:id="rId30"/>
    <p:sldId id="285" r:id="rId31"/>
    <p:sldId id="26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5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7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2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5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8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41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1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8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0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67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8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457AB-CFEA-4294-922B-6BB0CB7575E0}" type="datetimeFigureOut">
              <a:rPr lang="en-US" smtClean="0"/>
              <a:t>24-Nov-16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07E49-4B21-4A1B-917A-9C6636F3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1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819" y="83127"/>
            <a:ext cx="10231399" cy="641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3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793" y="2352197"/>
            <a:ext cx="6195855" cy="38096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46" y="0"/>
            <a:ext cx="9993720" cy="215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3" y="0"/>
            <a:ext cx="10255826" cy="67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30336" cy="6405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116" y="0"/>
            <a:ext cx="4540736" cy="595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8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0"/>
            <a:ext cx="11750330" cy="668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6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336" y="0"/>
            <a:ext cx="9167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815" y="1122218"/>
            <a:ext cx="5677185" cy="50595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3407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4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117" y="118196"/>
            <a:ext cx="4102932" cy="23860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751" y="118195"/>
            <a:ext cx="4624099" cy="34874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202" y="2789959"/>
            <a:ext cx="5250010" cy="6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5639" cy="504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4" y="0"/>
            <a:ext cx="503200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72" y="-1"/>
            <a:ext cx="4052509" cy="34176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972" y="3533775"/>
            <a:ext cx="43148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2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45" y="0"/>
            <a:ext cx="5073794" cy="2807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079" y="0"/>
            <a:ext cx="4114800" cy="27813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14" y="3171825"/>
            <a:ext cx="5000625" cy="2800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6078" y="3124200"/>
            <a:ext cx="423862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920" y="-82639"/>
            <a:ext cx="4825278" cy="56136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0" y="247650"/>
            <a:ext cx="4944368" cy="528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17" y="75334"/>
            <a:ext cx="4921881" cy="5296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4019" y="0"/>
            <a:ext cx="5020286" cy="529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45" y="103549"/>
            <a:ext cx="10350459" cy="516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8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9" y="114300"/>
            <a:ext cx="11430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0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290" y="0"/>
            <a:ext cx="7100453" cy="682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4" y="0"/>
            <a:ext cx="10359736" cy="649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1" y="2818"/>
            <a:ext cx="5953991" cy="64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0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40" y="0"/>
            <a:ext cx="12760748" cy="464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" y="0"/>
            <a:ext cx="10058400" cy="611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556" y="0"/>
            <a:ext cx="7221600" cy="67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9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0"/>
            <a:ext cx="5226628" cy="5681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486" y="-1"/>
            <a:ext cx="5316367" cy="556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3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674" y="155864"/>
            <a:ext cx="8999578" cy="633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1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2" y="-76812"/>
            <a:ext cx="8811490" cy="678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2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85" y="487073"/>
            <a:ext cx="2161137" cy="29175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705" y="487073"/>
            <a:ext cx="2334829" cy="29107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817" y="487073"/>
            <a:ext cx="2147490" cy="29107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9771" y="487073"/>
            <a:ext cx="2304896" cy="29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251"/>
            <a:ext cx="5905500" cy="3324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971" y="208252"/>
            <a:ext cx="4243691" cy="33242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415" y="3966729"/>
            <a:ext cx="1938655" cy="245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6736" y="3966729"/>
            <a:ext cx="1524000" cy="2457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633" y="3966729"/>
            <a:ext cx="1925003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64" y="0"/>
            <a:ext cx="114300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49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171450"/>
            <a:ext cx="1142047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35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838" y="0"/>
            <a:ext cx="8480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9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510063" cy="40212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395" y="120361"/>
            <a:ext cx="5679606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6199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23</cp:revision>
  <dcterms:created xsi:type="dcterms:W3CDTF">2016-11-24T19:09:32Z</dcterms:created>
  <dcterms:modified xsi:type="dcterms:W3CDTF">2016-11-29T02:28:45Z</dcterms:modified>
</cp:coreProperties>
</file>