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4"/>
  </p:notesMasterIdLst>
  <p:sldIdLst>
    <p:sldId id="407" r:id="rId3"/>
    <p:sldId id="408" r:id="rId4"/>
    <p:sldId id="406" r:id="rId5"/>
    <p:sldId id="412" r:id="rId6"/>
    <p:sldId id="413" r:id="rId7"/>
    <p:sldId id="410" r:id="rId8"/>
    <p:sldId id="411" r:id="rId9"/>
    <p:sldId id="414" r:id="rId10"/>
    <p:sldId id="418" r:id="rId11"/>
    <p:sldId id="420" r:id="rId12"/>
    <p:sldId id="419" r:id="rId13"/>
    <p:sldId id="409" r:id="rId14"/>
    <p:sldId id="422" r:id="rId15"/>
    <p:sldId id="423" r:id="rId16"/>
    <p:sldId id="425" r:id="rId17"/>
    <p:sldId id="424" r:id="rId18"/>
    <p:sldId id="426" r:id="rId19"/>
    <p:sldId id="427" r:id="rId20"/>
    <p:sldId id="428" r:id="rId21"/>
    <p:sldId id="429" r:id="rId22"/>
    <p:sldId id="347" r:id="rId23"/>
    <p:sldId id="366" r:id="rId24"/>
    <p:sldId id="398" r:id="rId25"/>
    <p:sldId id="399" r:id="rId26"/>
    <p:sldId id="369" r:id="rId27"/>
    <p:sldId id="370" r:id="rId28"/>
    <p:sldId id="371" r:id="rId29"/>
    <p:sldId id="395" r:id="rId30"/>
    <p:sldId id="396" r:id="rId31"/>
    <p:sldId id="403" r:id="rId32"/>
    <p:sldId id="397" r:id="rId33"/>
    <p:sldId id="415" r:id="rId34"/>
    <p:sldId id="404" r:id="rId35"/>
    <p:sldId id="416" r:id="rId36"/>
    <p:sldId id="417" r:id="rId37"/>
    <p:sldId id="431" r:id="rId38"/>
    <p:sldId id="430" r:id="rId39"/>
    <p:sldId id="433" r:id="rId40"/>
    <p:sldId id="435" r:id="rId41"/>
    <p:sldId id="460" r:id="rId42"/>
    <p:sldId id="462" r:id="rId43"/>
    <p:sldId id="464" r:id="rId44"/>
    <p:sldId id="437" r:id="rId45"/>
    <p:sldId id="446" r:id="rId46"/>
    <p:sldId id="465" r:id="rId47"/>
    <p:sldId id="467" r:id="rId48"/>
    <p:sldId id="466" r:id="rId49"/>
    <p:sldId id="468" r:id="rId50"/>
    <p:sldId id="471" r:id="rId51"/>
    <p:sldId id="469" r:id="rId52"/>
    <p:sldId id="470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65416-179A-41BF-B32A-F351A773D88F}" type="datetimeFigureOut">
              <a:rPr lang="en-US" smtClean="0"/>
              <a:pPr/>
              <a:t>11-Sep-16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899BB-F5BB-49C8-B40C-2757BD33D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253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Committee of secret correspondence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480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Arthur lee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531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Elizabeth van </a:t>
            </a:r>
            <a:r>
              <a:rPr lang="en-US" dirty="0" err="1" smtClean="0"/>
              <a:t>lew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421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Bureau of mil</a:t>
            </a:r>
            <a:r>
              <a:rPr lang="en-US" baseline="0" dirty="0" smtClean="0"/>
              <a:t> info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58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Sir geo Mansfield-cummings (C)—MI6 1909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33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Robert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baden-powell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95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yard;ley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57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304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Enigma machine==--</a:t>
            </a:r>
            <a:r>
              <a:rPr lang="en-US" dirty="0" err="1" smtClean="0"/>
              <a:t>marian</a:t>
            </a:r>
            <a:r>
              <a:rPr lang="en-US" dirty="0" smtClean="0"/>
              <a:t> </a:t>
            </a:r>
            <a:r>
              <a:rPr lang="en-US" dirty="0" err="1" smtClean="0"/>
              <a:t>rejewski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294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sorge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511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4123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A2005-3376-474D-8729-101B5483D0B3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20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A2005-3376-474D-8729-101B5483D0B3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4082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518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930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260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A2005-3376-474D-8729-101B5483D0B3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2417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A2005-3376-474D-8729-101B5483D0B3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6156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Helms-</a:t>
            </a:r>
            <a:r>
              <a:rPr lang="en-US" dirty="0" err="1" smtClean="0"/>
              <a:t>casey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286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1494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7683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5722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2468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100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Roscoe </a:t>
            </a:r>
            <a:r>
              <a:rPr lang="en-US" dirty="0" err="1" smtClean="0"/>
              <a:t>hillenkoeter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88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/>
              <a:pPr/>
              <a:t>11-Sep-16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/>
              <a:pPr/>
              <a:t>11-Sep-16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/>
              <a:pPr/>
              <a:t>11-Sep-16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/>
              <a:pPr/>
              <a:t>11-Sep-16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/>
              <a:pPr/>
              <a:t>11-Sep-16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/>
              <a:pPr/>
              <a:t>11-Sep-16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/>
              <a:pPr/>
              <a:t>11-Sep-16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/>
              <a:pPr/>
              <a:t>11-Sep-16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/>
              <a:pPr/>
              <a:t>11-Sep-16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/>
              <a:pPr/>
              <a:t>11-Sep-16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2EC1-A5C0-43E8-B069-48B928A4AFD2}" type="datetimeFigureOut">
              <a:rPr lang="en-US" smtClean="0"/>
              <a:pPr/>
              <a:t>11-Sep-16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A32F-939F-4E7F-B60B-3BC320637B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19E47-B800-4799-B9B8-943E2FAB8C8B}" type="datetimeFigureOut">
              <a:rPr lang="en-US"/>
              <a:pPr>
                <a:defRPr/>
              </a:pPr>
              <a:t>11-Sep-16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D01F1-C3E0-4415-8B6F-EC5DFCE741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2666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B690A-ED80-4376-B4C9-6CC861401CC1}" type="datetimeFigureOut">
              <a:rPr lang="en-US"/>
              <a:pPr>
                <a:defRPr/>
              </a:pPr>
              <a:t>11-Sep-16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D904B-91B0-4F9F-BCE1-4CF4237308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5632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8D096-22B3-4652-9613-B9B1696BE5E3}" type="datetimeFigureOut">
              <a:rPr lang="en-US"/>
              <a:pPr>
                <a:defRPr/>
              </a:pPr>
              <a:t>11-Sep-16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5A8CC-0505-4B1C-9835-7C3833683C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124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FC3DD-0C46-4575-A81C-A9F76D3A0B58}" type="datetimeFigureOut">
              <a:rPr lang="en-US"/>
              <a:pPr>
                <a:defRPr/>
              </a:pPr>
              <a:t>11-Sep-16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1921C-72B0-4BDD-8F1B-0E8A073D53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2511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7268A-AF03-4177-808F-D2BBC02B6592}" type="datetimeFigureOut">
              <a:rPr lang="en-US"/>
              <a:pPr>
                <a:defRPr/>
              </a:pPr>
              <a:t>11-Sep-16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8012C-AB08-4EDC-B684-A343BA841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65464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72F79-FE89-480D-B7C9-DD7F62A5621A}" type="datetimeFigureOut">
              <a:rPr lang="en-US"/>
              <a:pPr>
                <a:defRPr/>
              </a:pPr>
              <a:t>11-Sep-16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8C1AD-4D9C-49DB-A384-13BC0C54F5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0888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80316-9932-465F-9073-2A3C79BC3EC4}" type="datetimeFigureOut">
              <a:rPr lang="en-US"/>
              <a:pPr>
                <a:defRPr/>
              </a:pPr>
              <a:t>11-Sep-16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F3D8E-162E-469B-8F33-E71F025DB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9636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51D2E-CC57-48B3-BA3F-0D76F7CAEE04}" type="datetimeFigureOut">
              <a:rPr lang="en-US"/>
              <a:pPr>
                <a:defRPr/>
              </a:pPr>
              <a:t>11-Sep-16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1FBFE-7986-4B9A-BA7D-2B4B150EF2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1985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89B55-5066-46A4-A0AE-B55D417F7C00}" type="datetimeFigureOut">
              <a:rPr lang="en-US"/>
              <a:pPr>
                <a:defRPr/>
              </a:pPr>
              <a:t>11-Sep-16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31EE0-25F2-433D-9272-93D648BC5B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8149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E7D30-1EEF-4CED-90FD-53DB93E62B84}" type="datetimeFigureOut">
              <a:rPr lang="en-US"/>
              <a:pPr>
                <a:defRPr/>
              </a:pPr>
              <a:t>11-Sep-16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4CF95-CA3D-4AFA-8E4B-5ED8416747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8777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92286-631E-40C3-B76B-E759FCFBB3E8}" type="datetimeFigureOut">
              <a:rPr lang="en-US"/>
              <a:pPr>
                <a:defRPr/>
              </a:pPr>
              <a:t>11-Sep-16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B07A4-8261-43B6-85BC-9531F7C479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4474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C2EC1-A5C0-43E8-B069-48B928A4AFD2}" type="datetimeFigureOut">
              <a:rPr lang="en-US" smtClean="0"/>
              <a:pPr/>
              <a:t>11-Sep-16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0A32F-939F-4E7F-B60B-3BC320637B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A42F51-D284-48A7-A892-A883406A9344}" type="datetimeFigureOut">
              <a:rPr lang="en-US"/>
              <a:pPr>
                <a:defRPr/>
              </a:pPr>
              <a:t>11-Sep-16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901204-FD2C-4DA2-993A-4291DCBBBC3F}" type="slidenum">
              <a:rPr lang="en-US" altLang="en-U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62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08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78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66" y="0"/>
            <a:ext cx="84954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71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109" y="3505200"/>
            <a:ext cx="5619750" cy="25622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821" y="838200"/>
            <a:ext cx="5648325" cy="18954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195263"/>
            <a:ext cx="34099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42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0"/>
            <a:ext cx="8216152" cy="558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62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52400"/>
            <a:ext cx="4371633" cy="548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9980" y="152400"/>
            <a:ext cx="436503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18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76200"/>
            <a:ext cx="71628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 Miles East of Morris Town July 26: 1777.</a:t>
            </a:r>
            <a:br>
              <a:rPr lang="en-US" dirty="0"/>
            </a:br>
            <a:r>
              <a:rPr lang="en-US" dirty="0" smtClean="0"/>
              <a:t>Sir</a:t>
            </a:r>
          </a:p>
          <a:p>
            <a:endParaRPr lang="en-US" dirty="0"/>
          </a:p>
          <a:p>
            <a:r>
              <a:rPr lang="en-US" dirty="0"/>
              <a:t>By a Letter received this morning from Lord </a:t>
            </a:r>
            <a:r>
              <a:rPr lang="en-US" dirty="0" err="1"/>
              <a:t>Stirling</a:t>
            </a:r>
            <a:r>
              <a:rPr lang="en-US" dirty="0"/>
              <a:t> of the 22d Inst, I find he intends to pursue his Rout from Peeks Kill, thro </a:t>
            </a:r>
            <a:r>
              <a:rPr lang="en-US" dirty="0" err="1"/>
              <a:t>Keckyate</a:t>
            </a:r>
            <a:r>
              <a:rPr lang="en-US" dirty="0"/>
              <a:t> &amp; </a:t>
            </a:r>
            <a:r>
              <a:rPr lang="en-US" dirty="0" err="1"/>
              <a:t>Pyramus</a:t>
            </a:r>
            <a:r>
              <a:rPr lang="en-US" dirty="0"/>
              <a:t> to the Great Falls -- From thence thro Watsessing -- Springfield &amp; Brunswick or Bound Brook.</a:t>
            </a:r>
          </a:p>
          <a:p>
            <a:r>
              <a:rPr lang="en-US" dirty="0"/>
              <a:t>The reason of my being thus particular in describing Lord </a:t>
            </a:r>
            <a:r>
              <a:rPr lang="en-US" dirty="0" err="1"/>
              <a:t>Stirling's</a:t>
            </a:r>
            <a:r>
              <a:rPr lang="en-US" dirty="0"/>
              <a:t> Rout, is, Because I wish you to take every possible pains in your power, </a:t>
            </a:r>
            <a:r>
              <a:rPr lang="en-US" b="1" dirty="0">
                <a:solidFill>
                  <a:srgbClr val="FF0000"/>
                </a:solidFill>
              </a:rPr>
              <a:t>by sending trusty persons to Staten Island in whom you can confide, to obtain Intelligence of the Enemy's situation &amp; numbers -- what kind of Troops they are, and what Guards they have -- their strength &amp; where posted</a:t>
            </a:r>
            <a:r>
              <a:rPr lang="en-US" dirty="0"/>
              <a:t>. -- </a:t>
            </a:r>
            <a:r>
              <a:rPr lang="en-US" dirty="0" smtClean="0"/>
              <a:t>…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US" b="1" dirty="0">
                <a:solidFill>
                  <a:srgbClr val="FF0000"/>
                </a:solidFill>
              </a:rPr>
              <a:t>necessity of procuring good Intelligence is apparent &amp; need not be further urged -- All that remains for me to add is, that you keep the whole matter as secret as possible</a:t>
            </a:r>
            <a:r>
              <a:rPr lang="en-US" dirty="0"/>
              <a:t>. For upon Secrecy, Success depends in Most </a:t>
            </a:r>
            <a:r>
              <a:rPr lang="en-US" dirty="0" err="1"/>
              <a:t>Enterprizes</a:t>
            </a:r>
            <a:r>
              <a:rPr lang="en-US" dirty="0"/>
              <a:t> of the kind, and for want of it, they are generally defeated, however well planned &amp; promising a </a:t>
            </a:r>
            <a:r>
              <a:rPr lang="en-US" dirty="0" err="1"/>
              <a:t>favourable</a:t>
            </a:r>
            <a:r>
              <a:rPr lang="en-US" dirty="0"/>
              <a:t> </a:t>
            </a:r>
            <a:r>
              <a:rPr lang="en-US" dirty="0" smtClean="0"/>
              <a:t>issue.</a:t>
            </a:r>
          </a:p>
          <a:p>
            <a:pPr algn="r"/>
            <a:r>
              <a:rPr lang="en-US" dirty="0"/>
              <a:t>I am Sir</a:t>
            </a:r>
          </a:p>
          <a:p>
            <a:pPr algn="r"/>
            <a:r>
              <a:rPr lang="en-US" dirty="0" err="1"/>
              <a:t>Yr</a:t>
            </a:r>
            <a:r>
              <a:rPr lang="en-US" dirty="0"/>
              <a:t> Most Obed </a:t>
            </a:r>
            <a:r>
              <a:rPr lang="en-US" dirty="0" err="1"/>
              <a:t>Sert</a:t>
            </a:r>
            <a:endParaRPr lang="en-US" dirty="0"/>
          </a:p>
          <a:p>
            <a:pPr algn="r"/>
            <a:r>
              <a:rPr lang="en-US" dirty="0"/>
              <a:t>G. Washington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167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187" y="35350"/>
            <a:ext cx="5053013" cy="625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14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963" y="0"/>
            <a:ext cx="642203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52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0"/>
            <a:ext cx="4124846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46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1630"/>
            <a:ext cx="9448799" cy="676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728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-152400"/>
            <a:ext cx="7395316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80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515" y="0"/>
            <a:ext cx="5474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339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1000" y="-31214"/>
            <a:ext cx="4663354" cy="70099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354" y="0"/>
            <a:ext cx="5261304" cy="526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49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-36484"/>
            <a:ext cx="4800599" cy="682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27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-152400"/>
            <a:ext cx="5553075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505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-25401"/>
            <a:ext cx="5105399" cy="680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922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0"/>
            <a:ext cx="8077200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05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cond_world_war_europe_1940_map_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160" y="0"/>
            <a:ext cx="6583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40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600" y="0"/>
            <a:ext cx="6191249" cy="67540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2437" y="-37642"/>
            <a:ext cx="3531563" cy="483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99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76200"/>
            <a:ext cx="516255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43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3850" y="-14288"/>
            <a:ext cx="9791700" cy="688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395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00px-Maginot_Line_ln-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989490" cy="35425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1396" y="1371599"/>
            <a:ext cx="4228733" cy="537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14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www.onwar.com/maps/wwii/blitz/blitzmaps/c6p11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33400" y="31214"/>
            <a:ext cx="6868129" cy="708660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729" y="76200"/>
            <a:ext cx="2676376" cy="654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95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users.telenet.be/be.bartlog/media/ardennes_forest_ro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460" y="0"/>
            <a:ext cx="3533660" cy="530049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2362200"/>
            <a:ext cx="67056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5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May-16May1940-Fall_Gel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954" y="0"/>
            <a:ext cx="9010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1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0FranceBlit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954" y="0"/>
            <a:ext cx="9010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7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May-4June1940-Fall_Gel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954" y="0"/>
            <a:ext cx="9010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3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PURP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6950" y="0"/>
            <a:ext cx="51435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240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px-Pacific_Area_-_The_Imperial_Powers_1939_-_Map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689" y="0"/>
            <a:ext cx="8758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91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9624"/>
            <a:ext cx="8305799" cy="659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02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-harb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0"/>
            <a:ext cx="6676624" cy="62861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-3672"/>
            <a:ext cx="3600040" cy="477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741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135" y="20781"/>
            <a:ext cx="4932866" cy="630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204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0"/>
            <a:ext cx="6696075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967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0"/>
            <a:ext cx="4718146" cy="46215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5327" y="51067"/>
            <a:ext cx="4128673" cy="457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726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ope-East-Central-19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5898" y="0"/>
            <a:ext cx="4872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59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152400"/>
            <a:ext cx="3197258" cy="528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64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m194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81000" y="-15607"/>
            <a:ext cx="6663475" cy="39018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5853" y="3200400"/>
            <a:ext cx="6358147" cy="388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2835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0"/>
            <a:ext cx="806767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8026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150352"/>
            <a:ext cx="9372600" cy="672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637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http://www.corbisimages.com/images/67/B30F95FE-6539-4484-9654-DECCB34DD333/BE0626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07" y="0"/>
            <a:ext cx="8980831" cy="655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75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76200"/>
            <a:ext cx="828675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584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chsSecurityBadgeLa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1963" y="54769"/>
            <a:ext cx="5991837" cy="680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4982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4636"/>
            <a:ext cx="7360920" cy="1600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02" y="1634836"/>
            <a:ext cx="3544658" cy="48424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638300"/>
            <a:ext cx="35528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815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1" y="79058"/>
            <a:ext cx="5334000" cy="669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8312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53000" y="-2286000"/>
            <a:ext cx="19050000" cy="114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2109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40208"/>
            <a:ext cx="3886200" cy="645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208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53721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5742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5" y="-376238"/>
            <a:ext cx="5429250" cy="761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524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55462" cy="5791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5135" y="-30296"/>
            <a:ext cx="4792215" cy="620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581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9294"/>
            <a:ext cx="8839199" cy="649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28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6570</TotalTime>
  <Words>70</Words>
  <Application>Microsoft Office PowerPoint</Application>
  <PresentationFormat>On-screen Show (4:3)</PresentationFormat>
  <Paragraphs>46</Paragraphs>
  <Slides>51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Calibri</vt:lpstr>
      <vt:lpstr>Office Theme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82</cp:revision>
  <dcterms:created xsi:type="dcterms:W3CDTF">2010-09-17T17:19:25Z</dcterms:created>
  <dcterms:modified xsi:type="dcterms:W3CDTF">2016-09-12T01:12:47Z</dcterms:modified>
</cp:coreProperties>
</file>