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47"/>
  </p:notesMasterIdLst>
  <p:sldIdLst>
    <p:sldId id="427" r:id="rId4"/>
    <p:sldId id="428" r:id="rId5"/>
    <p:sldId id="403" r:id="rId6"/>
    <p:sldId id="344" r:id="rId7"/>
    <p:sldId id="406" r:id="rId8"/>
    <p:sldId id="330" r:id="rId9"/>
    <p:sldId id="331" r:id="rId10"/>
    <p:sldId id="400" r:id="rId11"/>
    <p:sldId id="378" r:id="rId12"/>
    <p:sldId id="433" r:id="rId13"/>
    <p:sldId id="434" r:id="rId14"/>
    <p:sldId id="393" r:id="rId15"/>
    <p:sldId id="382" r:id="rId16"/>
    <p:sldId id="394" r:id="rId17"/>
    <p:sldId id="402" r:id="rId18"/>
    <p:sldId id="435" r:id="rId19"/>
    <p:sldId id="410" r:id="rId20"/>
    <p:sldId id="413" r:id="rId21"/>
    <p:sldId id="429" r:id="rId22"/>
    <p:sldId id="436" r:id="rId23"/>
    <p:sldId id="437" r:id="rId24"/>
    <p:sldId id="425" r:id="rId25"/>
    <p:sldId id="426" r:id="rId26"/>
    <p:sldId id="407" r:id="rId27"/>
    <p:sldId id="408" r:id="rId28"/>
    <p:sldId id="409" r:id="rId29"/>
    <p:sldId id="414" r:id="rId30"/>
    <p:sldId id="438" r:id="rId31"/>
    <p:sldId id="439" r:id="rId32"/>
    <p:sldId id="422" r:id="rId33"/>
    <p:sldId id="424" r:id="rId34"/>
    <p:sldId id="430" r:id="rId35"/>
    <p:sldId id="444" r:id="rId36"/>
    <p:sldId id="441" r:id="rId37"/>
    <p:sldId id="440" r:id="rId38"/>
    <p:sldId id="442" r:id="rId39"/>
    <p:sldId id="411" r:id="rId40"/>
    <p:sldId id="412" r:id="rId41"/>
    <p:sldId id="418" r:id="rId42"/>
    <p:sldId id="419" r:id="rId43"/>
    <p:sldId id="421" r:id="rId44"/>
    <p:sldId id="420" r:id="rId45"/>
    <p:sldId id="443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278479-AA02-46CB-A19D-55E9681505D8}" type="datetimeFigureOut">
              <a:rPr lang="en-US" smtClean="0"/>
              <a:t>04-Sep-16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ED9C5-DF11-4CB1-A965-21EA06260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059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04-Sep-16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850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04-Sep-16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775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04-Sep-16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55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04-Sep-16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9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04-Sep-16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400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04-Sep-16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660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04-Sep-16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511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04-Sep-16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09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04-Sep-16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454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04-Sep-16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849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04-Sep-16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811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5A5AA-9FE5-466C-9029-DC42251B1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520-B823-4FAB-8657-E8CBB9882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511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5A5AA-9FE5-466C-9029-DC42251B1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520-B823-4FAB-8657-E8CBB9882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005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5A5AA-9FE5-466C-9029-DC42251B1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520-B823-4FAB-8657-E8CBB9882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669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5A5AA-9FE5-466C-9029-DC42251B1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520-B823-4FAB-8657-E8CBB9882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8770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5A5AA-9FE5-466C-9029-DC42251B1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520-B823-4FAB-8657-E8CBB9882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4095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5A5AA-9FE5-466C-9029-DC42251B1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520-B823-4FAB-8657-E8CBB9882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474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5A5AA-9FE5-466C-9029-DC42251B1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520-B823-4FAB-8657-E8CBB9882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27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5A5AA-9FE5-466C-9029-DC42251B1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520-B823-4FAB-8657-E8CBB9882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2585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5A5AA-9FE5-466C-9029-DC42251B1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520-B823-4FAB-8657-E8CBB9882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6704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5A5AA-9FE5-466C-9029-DC42251B1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520-B823-4FAB-8657-E8CBB9882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9243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5A5AA-9FE5-466C-9029-DC42251B1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520-B823-4FAB-8657-E8CBB9882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0835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2181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6421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0149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4904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8502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3879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4667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9263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5583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643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523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FEE60-AEAF-4882-AE57-C36A1F747B3C}" type="datetimeFigureOut">
              <a:rPr lang="en-US" smtClean="0"/>
              <a:t>04-Sep-16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034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5A5AA-9FE5-466C-9029-DC42251B1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0C520-B823-4FAB-8657-E8CBB9882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956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04-Sep-16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955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4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70" y="0"/>
            <a:ext cx="11622829" cy="591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31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175" y="38100"/>
            <a:ext cx="710565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617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228" y="151525"/>
            <a:ext cx="9461355" cy="502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379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649" y="0"/>
            <a:ext cx="10795387" cy="640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24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48" y="0"/>
            <a:ext cx="11153775" cy="719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07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ump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02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ump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4855" y="0"/>
            <a:ext cx="11627426" cy="653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41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67" y="79112"/>
            <a:ext cx="10166716" cy="664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262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450" y="2581275"/>
            <a:ext cx="5934075" cy="16859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267450" cy="30099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38575"/>
            <a:ext cx="6600825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2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1" y="-24788"/>
            <a:ext cx="8148705" cy="30241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2999361"/>
            <a:ext cx="4616554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192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28600"/>
            <a:ext cx="3352800" cy="35337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-209551"/>
            <a:ext cx="2876550" cy="41501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3738475"/>
            <a:ext cx="3097790" cy="295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009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518" y="6904"/>
            <a:ext cx="9996055" cy="665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5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517"/>
            <a:ext cx="5609612" cy="37615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715" y="2410691"/>
            <a:ext cx="6538285" cy="436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85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002" y="-145473"/>
            <a:ext cx="12262002" cy="528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862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051" y="50692"/>
            <a:ext cx="8653940" cy="659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883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linto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2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337" y="166687"/>
            <a:ext cx="9077325" cy="652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855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17" y="123825"/>
            <a:ext cx="10506075" cy="1809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317" y="2872653"/>
            <a:ext cx="10601325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512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413" y="-72736"/>
            <a:ext cx="8951670" cy="653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42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34" y="145472"/>
            <a:ext cx="6167142" cy="56630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275" y="271894"/>
            <a:ext cx="5800725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359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114" y="111702"/>
            <a:ext cx="8353425" cy="61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6125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917" y="0"/>
            <a:ext cx="10277475" cy="2171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837" y="2542309"/>
            <a:ext cx="740092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941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786" y="242887"/>
            <a:ext cx="8877300" cy="47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1313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5225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263" y="78287"/>
            <a:ext cx="7699663" cy="651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4235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6838"/>
            <a:ext cx="5695950" cy="51244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1477" y="336838"/>
            <a:ext cx="6438900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7216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0"/>
            <a:ext cx="5724525" cy="49625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47" y="0"/>
            <a:ext cx="5505450" cy="26860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39" y="2686050"/>
            <a:ext cx="6657975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7847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609" y="0"/>
            <a:ext cx="7344913" cy="657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2409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515" y="0"/>
            <a:ext cx="6991922" cy="678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570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72737"/>
            <a:ext cx="5579918" cy="53499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87711"/>
            <a:ext cx="12068175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5543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522" y="0"/>
            <a:ext cx="9376088" cy="633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8336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3871"/>
            <a:ext cx="3838014" cy="64821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048" y="152400"/>
            <a:ext cx="5728338" cy="439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1419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ump go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7591" y="0"/>
            <a:ext cx="11315700" cy="636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35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784" y="0"/>
            <a:ext cx="7903572" cy="650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647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yott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8309" y="0"/>
            <a:ext cx="10858499" cy="610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977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702" y="0"/>
            <a:ext cx="10153650" cy="2171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116" y="2171700"/>
            <a:ext cx="5553075" cy="581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9261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mey-clinto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9937" y="0"/>
            <a:ext cx="11498147" cy="646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90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61602" cy="41393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419" y="3984047"/>
            <a:ext cx="8315325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137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646" y="82694"/>
            <a:ext cx="7096125" cy="12477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162" y="1927080"/>
            <a:ext cx="9363075" cy="18192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3851" y="4080596"/>
            <a:ext cx="6524625" cy="210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181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846" y="0"/>
            <a:ext cx="5800725" cy="23907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846" y="3314266"/>
            <a:ext cx="7186513" cy="140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889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937" y="161925"/>
            <a:ext cx="9382125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5431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646" y="81828"/>
            <a:ext cx="5495925" cy="717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6025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837" y="123825"/>
            <a:ext cx="6410325" cy="661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92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10897</TotalTime>
  <Words>0</Words>
  <Application>Microsoft Office PowerPoint</Application>
  <PresentationFormat>Widescreen</PresentationFormat>
  <Paragraphs>0</Paragraphs>
  <Slides>43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Calibri</vt:lpstr>
      <vt:lpstr>Calibri Light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KC Johnson</dc:creator>
  <cp:lastModifiedBy>KC Johnson</cp:lastModifiedBy>
  <cp:revision>83</cp:revision>
  <dcterms:created xsi:type="dcterms:W3CDTF">2015-11-07T18:12:23Z</dcterms:created>
  <dcterms:modified xsi:type="dcterms:W3CDTF">2016-09-05T00:21:03Z</dcterms:modified>
</cp:coreProperties>
</file>