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23" r:id="rId3"/>
    <p:sldId id="320" r:id="rId4"/>
    <p:sldId id="321" r:id="rId5"/>
    <p:sldId id="308" r:id="rId6"/>
    <p:sldId id="310" r:id="rId7"/>
    <p:sldId id="309" r:id="rId8"/>
    <p:sldId id="311" r:id="rId9"/>
    <p:sldId id="312" r:id="rId10"/>
    <p:sldId id="313" r:id="rId11"/>
    <p:sldId id="286" r:id="rId12"/>
    <p:sldId id="273" r:id="rId13"/>
    <p:sldId id="274" r:id="rId14"/>
    <p:sldId id="275" r:id="rId15"/>
    <p:sldId id="287" r:id="rId16"/>
    <p:sldId id="288" r:id="rId17"/>
    <p:sldId id="293" r:id="rId18"/>
    <p:sldId id="314" r:id="rId19"/>
    <p:sldId id="268" r:id="rId20"/>
    <p:sldId id="300" r:id="rId21"/>
    <p:sldId id="302" r:id="rId22"/>
    <p:sldId id="301" r:id="rId23"/>
    <p:sldId id="283" r:id="rId24"/>
    <p:sldId id="289" r:id="rId25"/>
    <p:sldId id="303" r:id="rId26"/>
    <p:sldId id="304" r:id="rId27"/>
    <p:sldId id="319" r:id="rId28"/>
    <p:sldId id="290" r:id="rId29"/>
    <p:sldId id="291" r:id="rId30"/>
    <p:sldId id="305" r:id="rId31"/>
    <p:sldId id="306" r:id="rId32"/>
    <p:sldId id="307" r:id="rId33"/>
    <p:sldId id="295" r:id="rId34"/>
    <p:sldId id="315" r:id="rId35"/>
    <p:sldId id="316" r:id="rId36"/>
    <p:sldId id="297" r:id="rId37"/>
    <p:sldId id="298" r:id="rId38"/>
    <p:sldId id="299" r:id="rId39"/>
    <p:sldId id="317" r:id="rId40"/>
    <p:sldId id="318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7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E67B8-AEAB-4EAB-B54A-96759856ECE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AFB327-33F0-46B8-865A-3D558691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88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1A72C-DF0F-4245-A85D-226FE8AC7C6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242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34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775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suez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75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45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03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04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374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30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A61B3-AFA7-4AD9-A2E8-C7D9557C33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61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A61B3-AFA7-4AD9-A2E8-C7D9557C33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06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A61B3-AFA7-4AD9-A2E8-C7D9557C33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61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726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714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1942E-4103-4255-BCA5-053B3AD145E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77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10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980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Signing </a:t>
            </a:r>
            <a:r>
              <a:rPr lang="en-US" dirty="0" err="1" smtClean="0"/>
              <a:t>algeciras</a:t>
            </a:r>
            <a:r>
              <a:rPr lang="en-US" dirty="0" smtClean="0"/>
              <a:t> conf.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40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Gunboat panther @ </a:t>
            </a:r>
            <a:r>
              <a:rPr lang="en-US" dirty="0" err="1" smtClean="0"/>
              <a:t>agadir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310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188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2363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367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1910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822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1913 </a:t>
            </a:r>
            <a:r>
              <a:rPr lang="en-US" dirty="0" err="1" smtClean="0"/>
              <a:t>istanbul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574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1942E-4103-4255-BCA5-053B3AD145E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768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King </a:t>
            </a:r>
            <a:r>
              <a:rPr lang="en-US" dirty="0" err="1" smtClean="0"/>
              <a:t>alenxander</a:t>
            </a:r>
            <a:r>
              <a:rPr lang="en-US" dirty="0" smtClean="0"/>
              <a:t> queen </a:t>
            </a:r>
            <a:r>
              <a:rPr lang="en-US" dirty="0" err="1" smtClean="0"/>
              <a:t>draga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252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Coronation king peter, 1906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41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1909 new const.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3766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243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365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1942E-4103-4255-BCA5-053B3AD145E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572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Bulg</a:t>
            </a:r>
            <a:r>
              <a:rPr lang="en-US" dirty="0" smtClean="0"/>
              <a:t> officer gives water to </a:t>
            </a:r>
            <a:r>
              <a:rPr lang="en-US" dirty="0" err="1" smtClean="0"/>
              <a:t>turkish</a:t>
            </a:r>
            <a:r>
              <a:rPr lang="en-US" dirty="0" smtClean="0"/>
              <a:t> soldier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091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Greek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2856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1942E-4103-4255-BCA5-053B3AD145E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963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1942E-4103-4255-BCA5-053B3AD145E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923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1942E-4103-4255-BCA5-053B3AD145E5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5847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Greek soldier with</a:t>
            </a:r>
            <a:r>
              <a:rPr lang="en-US" baseline="0" dirty="0" smtClean="0"/>
              <a:t> bayonets </a:t>
            </a:r>
            <a:r>
              <a:rPr lang="en-US" baseline="0" dirty="0" err="1" smtClean="0"/>
              <a:t>agst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bulgarians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5715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FB327-33F0-46B8-865A-3D558691EFD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08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25525-A980-4F89-BFE5-881C8D10B77C}" type="datetimeFigureOut">
              <a:rPr lang="en-US" smtClean="0"/>
              <a:pPr/>
              <a:t>30-Aug-16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8788A-07A2-433D-A3AD-A0872D3183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siaColonization_map_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58" y="0"/>
            <a:ext cx="902368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33337"/>
            <a:ext cx="723900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56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00b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566"/>
            <a:ext cx="9144000" cy="42544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siaColonization_map_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58" y="0"/>
            <a:ext cx="902368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www.terra.es/personal7/jqvaraderey/1849__I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04" y="0"/>
            <a:ext cx="9129196" cy="6400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e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2859"/>
            <a:ext cx="9144000" cy="64522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80--fasho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2590" y="0"/>
            <a:ext cx="72988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shoda_18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500" y="45720"/>
            <a:ext cx="5676900" cy="6812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erWarM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7000" y="0"/>
            <a:ext cx="5850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centration camp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024972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visitingdc.com/images/william-mckinley-pic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0"/>
            <a:ext cx="6696075" cy="62580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aterAmerica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630" y="21566"/>
            <a:ext cx="8763000" cy="60005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uinaldo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3060" y="0"/>
            <a:ext cx="6035040" cy="670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02 Philippin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798" y="0"/>
            <a:ext cx="9105515" cy="58157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Theodore Roosevel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5660" y="19307"/>
            <a:ext cx="5285740" cy="68386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www.nobelprize.org/nobel_prizes/peace/laureates/1912/root_office_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0"/>
            <a:ext cx="8137031" cy="6114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0px-Map_of_Bismarcks_alliances-fr2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940" y="30192"/>
            <a:ext cx="9111916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iser_wilhelm_ii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1"/>
            <a:ext cx="5299710" cy="6708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rocco_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9427" y="0"/>
            <a:ext cx="642514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www.corbisimages.com/images/HU056899.jpg?size=67&amp;uid=e590e251-d89a-4676-8bab-a3c9db55506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2" y="133707"/>
            <a:ext cx="8700518" cy="62670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File:SMS Panthe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3004"/>
            <a:ext cx="9113876" cy="5558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File:Cameroon border changes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5880" y="42671"/>
            <a:ext cx="5381720" cy="68153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rique1914GF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429" y="-45118"/>
            <a:ext cx="8327571" cy="690311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freepages.military.rootsweb.ancestry.com/~worldwarone/WWI/TheGeographyOfTheGreatWar/images/Figure5-Page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192"/>
            <a:ext cx="9146858" cy="6207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File:Baghdad Railway LOC 04665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-24442"/>
            <a:ext cx="9089749" cy="5522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File:Bundesarchiv Bild 137-012595, Kleinasien-Adana, Bahnho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8869446" cy="5809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kan_asia_minor_19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663" y="0"/>
            <a:ext cx="9239273" cy="6629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File:Aleksandar Obrenov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-59710"/>
            <a:ext cx="5105400" cy="67808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File:Krunisanje1 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54" y="10064"/>
            <a:ext cx="9139514" cy="58264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File:Young Turk Revolution - Decleration - Armenian Greek Muslim Leader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695" y="-18256"/>
            <a:ext cx="8425505" cy="6571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upload.wikimedia.org/wikipedia/commons/d/d5/Bosnian_Crisis_19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-1006304"/>
            <a:ext cx="5366421" cy="7864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kans in 191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5181" y="0"/>
            <a:ext cx="603363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755" y="0"/>
            <a:ext cx="90644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www.nzhistory.net.nz/files/images/bulgarian-ottoman-soldi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5879"/>
            <a:ext cx="8479295" cy="61559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img297.imageshack.us/img297/4904/sarandaporon3i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5897" y="128387"/>
            <a:ext cx="7638503" cy="6577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kans1914gf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756" y="-30079"/>
            <a:ext cx="9104244" cy="688807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rst_balkan_war_balkan_people_before_19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6232" y="0"/>
            <a:ext cx="585153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757" y="200527"/>
            <a:ext cx="8799443" cy="665747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members.fortunecity.com/fstav1/thisdayofyear/kilkis-lahana20-6-19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900" y="-35462"/>
            <a:ext cx="8084300" cy="6741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kans19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683" y="228600"/>
            <a:ext cx="8942634" cy="6400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80</Words>
  <Application>Microsoft Office PowerPoint</Application>
  <PresentationFormat>On-screen Show (4:3)</PresentationFormat>
  <Paragraphs>51</Paragraphs>
  <Slides>40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 Johnson</cp:lastModifiedBy>
  <cp:revision>27</cp:revision>
  <dcterms:created xsi:type="dcterms:W3CDTF">2009-10-07T23:34:14Z</dcterms:created>
  <dcterms:modified xsi:type="dcterms:W3CDTF">2016-08-30T17:35:36Z</dcterms:modified>
</cp:coreProperties>
</file>