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60" r:id="rId2"/>
    <p:sldId id="288" r:id="rId3"/>
    <p:sldId id="289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2" r:id="rId12"/>
    <p:sldId id="304" r:id="rId13"/>
    <p:sldId id="305" r:id="rId14"/>
    <p:sldId id="303" r:id="rId15"/>
    <p:sldId id="257" r:id="rId16"/>
    <p:sldId id="306" r:id="rId17"/>
    <p:sldId id="290" r:id="rId18"/>
    <p:sldId id="307" r:id="rId19"/>
    <p:sldId id="291" r:id="rId20"/>
    <p:sldId id="308" r:id="rId21"/>
    <p:sldId id="325" r:id="rId22"/>
    <p:sldId id="292" r:id="rId23"/>
    <p:sldId id="261" r:id="rId24"/>
    <p:sldId id="309" r:id="rId25"/>
    <p:sldId id="262" r:id="rId26"/>
    <p:sldId id="264" r:id="rId27"/>
    <p:sldId id="265" r:id="rId28"/>
    <p:sldId id="268" r:id="rId29"/>
    <p:sldId id="311" r:id="rId30"/>
    <p:sldId id="312" r:id="rId31"/>
    <p:sldId id="313" r:id="rId32"/>
    <p:sldId id="317" r:id="rId33"/>
    <p:sldId id="318" r:id="rId34"/>
    <p:sldId id="327" r:id="rId35"/>
    <p:sldId id="326" r:id="rId36"/>
    <p:sldId id="314" r:id="rId37"/>
    <p:sldId id="315" r:id="rId38"/>
    <p:sldId id="321" r:id="rId39"/>
    <p:sldId id="324" r:id="rId40"/>
    <p:sldId id="322" r:id="rId41"/>
    <p:sldId id="323" r:id="rId42"/>
    <p:sldId id="278" r:id="rId43"/>
    <p:sldId id="280" r:id="rId44"/>
    <p:sldId id="281" r:id="rId45"/>
    <p:sldId id="282" r:id="rId46"/>
    <p:sldId id="283" r:id="rId47"/>
    <p:sldId id="284" r:id="rId48"/>
    <p:sldId id="285" r:id="rId49"/>
    <p:sldId id="286" r:id="rId50"/>
    <p:sldId id="287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40B9D-069F-438F-8C73-5069FCB512B2}" type="datetimeFigureOut">
              <a:rPr lang="en-US" smtClean="0"/>
              <a:pPr/>
              <a:t>01-Sep-16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CDD82-293E-4F19-B697-D9B4A59ACD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89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Lucas gusher, Beaumont,</a:t>
            </a:r>
            <a:r>
              <a:rPr lang="en-US" baseline="0" dirty="0" smtClean="0"/>
              <a:t> 1</a:t>
            </a:r>
            <a:r>
              <a:rPr lang="en-US" baseline="30000" dirty="0" smtClean="0"/>
              <a:t>st</a:t>
            </a:r>
            <a:r>
              <a:rPr lang="en-US" baseline="0" dirty="0" smtClean="0"/>
              <a:t> major TX gusher, 1900s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0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CDB7C-3ABC-4FA2-842B-E4981FA8D11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882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CDB7C-3ABC-4FA2-842B-E4981FA8D11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981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Henry ford with model 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38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00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Albert fall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834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10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23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oil well Iran</a:t>
            </a:r>
            <a:r>
              <a:rPr lang="en-US" baseline="0" dirty="0" smtClean="0"/>
              <a:t> 1908 (</a:t>
            </a:r>
            <a:r>
              <a:rPr lang="en-US" baseline="0" dirty="0" err="1" smtClean="0"/>
              <a:t>Masjid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Sulaiman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45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Oil wells in shaded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365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1307-CA55-471D-8EE8-35C9FD073C4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553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Syrian rebels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591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Rebels hanged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072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King </a:t>
            </a:r>
            <a:r>
              <a:rPr lang="en-US" dirty="0" err="1" smtClean="0"/>
              <a:t>faisal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63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1307-CA55-471D-8EE8-35C9FD073C4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604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41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4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Ibn</a:t>
            </a:r>
            <a:r>
              <a:rPr lang="en-US" dirty="0" smtClean="0"/>
              <a:t> </a:t>
            </a:r>
            <a:r>
              <a:rPr lang="en-US" dirty="0" err="1" smtClean="0"/>
              <a:t>saud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263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123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428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Bert fish, 1</a:t>
            </a:r>
            <a:r>
              <a:rPr lang="en-US" baseline="30000" dirty="0" smtClean="0"/>
              <a:t>st</a:t>
            </a:r>
            <a:r>
              <a:rPr lang="en-US" dirty="0" smtClean="0"/>
              <a:t> us ambassador</a:t>
            </a:r>
            <a:r>
              <a:rPr lang="en-US" baseline="0" dirty="0" smtClean="0"/>
              <a:t> to </a:t>
            </a:r>
            <a:r>
              <a:rPr lang="en-US" baseline="0" smtClean="0"/>
              <a:t>sarab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162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3166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6158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7621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065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722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7382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857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6845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774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9312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Grand mufti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9882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5042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233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6327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2839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977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Avery </a:t>
            </a:r>
            <a:r>
              <a:rPr lang="en-US" dirty="0" err="1" smtClean="0"/>
              <a:t>brundage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470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ickes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4421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 </a:t>
            </a:r>
            <a:r>
              <a:rPr lang="en-US" dirty="0" err="1" smtClean="0"/>
              <a:t>louis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7068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9805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6421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282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2214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6032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A2005-3376-474D-8729-101B5483D0B3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0437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7194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2964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465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089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01-Sep-16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01-Sep-16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01-Sep-16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01-Sep-16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01-Sep-16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01-Sep-16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01-Sep-16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01-Sep-16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01-Sep-16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01-Sep-16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01-Sep-16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EF3F3-B114-4670-B675-C7708D04E0C9}" type="datetimeFigureOut">
              <a:rPr lang="en-US" smtClean="0"/>
              <a:pPr/>
              <a:t>01-Sep-16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e:Lucas gush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9874" y="-75084"/>
            <a:ext cx="5824926" cy="69330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i tank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82930"/>
            <a:ext cx="9144000" cy="5692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wipl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" y="196273"/>
            <a:ext cx="9098280" cy="6433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seriouswheels.com/pics-def/Ford-Model-T-Centennial-Henry-Ford-1024x7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8600"/>
            <a:ext cx="8813800" cy="6610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http://www.indiana.edu/~libsalc/cartoons/photos/hoov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7649" y="108884"/>
            <a:ext cx="5113751" cy="6749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img.timeinc.net/time/photoessays/2008/10_worst_cabinet/f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543" y="339724"/>
            <a:ext cx="8584657" cy="5603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il-age-2010-ve-xlg-outlin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2853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il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-685800"/>
            <a:ext cx="8610600" cy="67025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://www.geo365.no/sfiles/16/37/1/picture/olje1908_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6567" y="0"/>
            <a:ext cx="9207496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iranmap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4834" y="102476"/>
            <a:ext cx="6748566" cy="6603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yr192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6375" y="247650"/>
            <a:ext cx="6191250" cy="636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File:Druze warrio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849" y="254127"/>
            <a:ext cx="9020151" cy="62990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File:Syriancorp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701" y="130302"/>
            <a:ext cx="9022299" cy="62704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File:King Faisal I of Iraq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11067"/>
            <a:ext cx="4191000" cy="66183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orpal192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6375" y="66675"/>
            <a:ext cx="6191250" cy="6724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www.mtholyoke.edu/acad/intrel/Petroleum/Middle_Ea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-303062"/>
            <a:ext cx="5972175" cy="7161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04__A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7729" y="0"/>
            <a:ext cx="670854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2" name="Picture 4" descr="File:Ibn Sau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94568"/>
            <a:ext cx="4648200" cy="6656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2305A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7729" y="0"/>
            <a:ext cx="670854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hansafx.net/blog/wp-content/uploads/2011/06/aramco_logo_new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838200"/>
            <a:ext cx="8760359" cy="3703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http://www.gstatic.com/hostedimg/0da7774a9910b2cb_land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04800"/>
            <a:ext cx="8260878" cy="63058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3520TQ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04939"/>
            <a:ext cx="9144000" cy="64481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p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26603" y="152400"/>
            <a:ext cx="6568064" cy="6476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zi_propaganda_ein_vol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1294" y="26656"/>
            <a:ext cx="4742906" cy="6831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mil rhinela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1924" y="26276"/>
            <a:ext cx="4283676" cy="6831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l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5965" y="0"/>
            <a:ext cx="513207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zi-olympic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94784"/>
            <a:ext cx="9144000" cy="6668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sseOwens_1936Olympic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0"/>
            <a:ext cx="50292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aceinti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2213" y="-92628"/>
            <a:ext cx="7519787" cy="6950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z after muni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31545"/>
            <a:ext cx="9144000" cy="4994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tectorate_slovakia_19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1730"/>
            <a:ext cx="9144000" cy="6614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File:Al-Husayni1929he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89717"/>
            <a:ext cx="4953000" cy="6589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File:Palest against british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612" y="827128"/>
            <a:ext cx="8530788" cy="5345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www.1948.org.uk/storage/img1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190" y="239522"/>
            <a:ext cx="8291010" cy="59326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roposed Partition of Palest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0"/>
            <a:ext cx="358205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ristallnacht_example_of_physical_da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774" y="50634"/>
            <a:ext cx="8161226" cy="65787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ristallnacht_Burning_synagog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8043" y="203472"/>
            <a:ext cx="8501157" cy="6425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File:Avery Brund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9056" y="325594"/>
            <a:ext cx="4245144" cy="5999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http://www.acurator.com/blog/Ickes_Harold_19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7214"/>
            <a:ext cx="5791200" cy="6846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www.jewishvirtuallibrary.org/images/stloui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459" y="123031"/>
            <a:ext cx="8536341" cy="62777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2464" y="381000"/>
            <a:ext cx="8899072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ur--june 193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5966"/>
            <a:ext cx="9144000" cy="62060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lotov signing pac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4510" y="0"/>
            <a:ext cx="555498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rt of war193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160" y="0"/>
            <a:ext cx="658368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cond_world_war_europe_1939_map_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160" y="0"/>
            <a:ext cx="658368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users.telenet.be/be.bartlog/media/ardennes_forest_ro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76200"/>
            <a:ext cx="4343400" cy="6515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May-16May1940-Fall_Gel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954" y="0"/>
            <a:ext cx="901009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0FranceBlit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954" y="0"/>
            <a:ext cx="901009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May-4June1940-Fall_Gel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954" y="0"/>
            <a:ext cx="901009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cond_world_war_europe_1940_map_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160" y="0"/>
            <a:ext cx="658368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2151</TotalTime>
  <Words>105</Words>
  <Application>Microsoft Office PowerPoint</Application>
  <PresentationFormat>On-screen Show (4:3)</PresentationFormat>
  <Paragraphs>64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23</cp:revision>
  <dcterms:created xsi:type="dcterms:W3CDTF">2011-09-04T01:14:19Z</dcterms:created>
  <dcterms:modified xsi:type="dcterms:W3CDTF">2016-09-02T01:31:44Z</dcterms:modified>
</cp:coreProperties>
</file>