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32" r:id="rId2"/>
    <p:sldId id="333" r:id="rId3"/>
    <p:sldId id="334" r:id="rId4"/>
    <p:sldId id="335" r:id="rId5"/>
    <p:sldId id="336" r:id="rId6"/>
    <p:sldId id="337" r:id="rId7"/>
    <p:sldId id="338" r:id="rId8"/>
    <p:sldId id="339" r:id="rId9"/>
    <p:sldId id="340" r:id="rId10"/>
    <p:sldId id="342" r:id="rId11"/>
    <p:sldId id="343" r:id="rId12"/>
    <p:sldId id="344" r:id="rId13"/>
    <p:sldId id="345" r:id="rId14"/>
    <p:sldId id="347" r:id="rId15"/>
    <p:sldId id="349" r:id="rId16"/>
    <p:sldId id="393" r:id="rId17"/>
    <p:sldId id="394" r:id="rId18"/>
    <p:sldId id="396" r:id="rId19"/>
    <p:sldId id="395" r:id="rId20"/>
    <p:sldId id="356" r:id="rId21"/>
    <p:sldId id="358" r:id="rId22"/>
    <p:sldId id="363" r:id="rId23"/>
    <p:sldId id="366" r:id="rId24"/>
    <p:sldId id="367" r:id="rId25"/>
    <p:sldId id="368" r:id="rId26"/>
    <p:sldId id="370" r:id="rId27"/>
    <p:sldId id="371" r:id="rId28"/>
    <p:sldId id="374" r:id="rId29"/>
    <p:sldId id="376" r:id="rId30"/>
    <p:sldId id="377" r:id="rId31"/>
    <p:sldId id="378" r:id="rId32"/>
    <p:sldId id="379" r:id="rId33"/>
    <p:sldId id="380" r:id="rId34"/>
    <p:sldId id="381" r:id="rId35"/>
    <p:sldId id="397" r:id="rId36"/>
    <p:sldId id="398" r:id="rId37"/>
    <p:sldId id="385" r:id="rId38"/>
    <p:sldId id="386" r:id="rId39"/>
    <p:sldId id="388" r:id="rId40"/>
    <p:sldId id="389" r:id="rId41"/>
    <p:sldId id="391" r:id="rId42"/>
    <p:sldId id="311" r:id="rId43"/>
    <p:sldId id="302" r:id="rId44"/>
    <p:sldId id="287" r:id="rId45"/>
    <p:sldId id="28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0A5C15-62DF-42E6-A5C6-1C9A49F0BA3A}" type="datetimeFigureOut">
              <a:rPr lang="en-US" smtClean="0"/>
              <a:pPr/>
              <a:t>01-Apr-16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82C89A-DF30-4B86-9BB1-FAF858A1AD02}" type="slidenum">
              <a:rPr lang="en-US" smtClean="0"/>
              <a:pPr/>
              <a:t>‹#›</a:t>
            </a:fld>
            <a:endParaRPr lang="en-US"/>
          </a:p>
        </p:txBody>
      </p:sp>
    </p:spTree>
    <p:extLst>
      <p:ext uri="{BB962C8B-B14F-4D97-AF65-F5344CB8AC3E}">
        <p14:creationId xmlns:p14="http://schemas.microsoft.com/office/powerpoint/2010/main" val="4026110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Madrid conference opening</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459224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919413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93345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458570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461716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09358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199914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63945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334772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Jerusalem 18 bus</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90124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626961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54731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575473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352238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914654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517549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89892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560458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307965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621880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290182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910154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321062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2169951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584579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666704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5636824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9817237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1593864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5483626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6357321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2331442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708703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373044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42</a:t>
            </a:fld>
            <a:endParaRPr lang="en-US"/>
          </a:p>
        </p:txBody>
      </p:sp>
    </p:spTree>
    <p:extLst>
      <p:ext uri="{BB962C8B-B14F-4D97-AF65-F5344CB8AC3E}">
        <p14:creationId xmlns:p14="http://schemas.microsoft.com/office/powerpoint/2010/main" val="17795791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43</a:t>
            </a:fld>
            <a:endParaRPr lang="en-US"/>
          </a:p>
        </p:txBody>
      </p:sp>
    </p:spTree>
    <p:extLst>
      <p:ext uri="{BB962C8B-B14F-4D97-AF65-F5344CB8AC3E}">
        <p14:creationId xmlns:p14="http://schemas.microsoft.com/office/powerpoint/2010/main" val="2320870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44</a:t>
            </a:fld>
            <a:endParaRPr lang="en-US"/>
          </a:p>
        </p:txBody>
      </p:sp>
    </p:spTree>
    <p:extLst>
      <p:ext uri="{BB962C8B-B14F-4D97-AF65-F5344CB8AC3E}">
        <p14:creationId xmlns:p14="http://schemas.microsoft.com/office/powerpoint/2010/main" val="638089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pPr/>
              <a:t>45</a:t>
            </a:fld>
            <a:endParaRPr lang="en-US"/>
          </a:p>
        </p:txBody>
      </p:sp>
    </p:spTree>
    <p:extLst>
      <p:ext uri="{BB962C8B-B14F-4D97-AF65-F5344CB8AC3E}">
        <p14:creationId xmlns:p14="http://schemas.microsoft.com/office/powerpoint/2010/main" val="3967511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pPr/>
              <a:t>01-Apr-16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pPr/>
              <a:t>01-Apr-16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6025DA-A69D-4DB2-A09E-7780C1E40F7D}" type="datetimeFigureOut">
              <a:rPr lang="en-US" smtClean="0"/>
              <a:pPr/>
              <a:t>01-Apr-16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6025DA-A69D-4DB2-A09E-7780C1E40F7D}" type="datetimeFigureOut">
              <a:rPr lang="en-US" smtClean="0"/>
              <a:pPr/>
              <a:t>01-Apr-16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6025DA-A69D-4DB2-A09E-7780C1E40F7D}" type="datetimeFigureOut">
              <a:rPr lang="en-US" smtClean="0"/>
              <a:pPr/>
              <a:t>01-Apr-16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6025DA-A69D-4DB2-A09E-7780C1E40F7D}" type="datetimeFigureOut">
              <a:rPr lang="en-US" smtClean="0"/>
              <a:pPr/>
              <a:t>01-Apr-16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6025DA-A69D-4DB2-A09E-7780C1E40F7D}" type="datetimeFigureOut">
              <a:rPr lang="en-US" smtClean="0"/>
              <a:pPr/>
              <a:t>01-Apr-16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025DA-A69D-4DB2-A09E-7780C1E40F7D}" type="datetimeFigureOut">
              <a:rPr lang="en-US" smtClean="0"/>
              <a:pPr/>
              <a:t>01-Apr-16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025DA-A69D-4DB2-A09E-7780C1E40F7D}" type="datetimeFigureOut">
              <a:rPr lang="en-US" smtClean="0"/>
              <a:pPr/>
              <a:t>01-Apr-16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pPr/>
              <a:t>01-Apr-16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pPr/>
              <a:t>01-Apr-16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6025DA-A69D-4DB2-A09E-7780C1E40F7D}" type="datetimeFigureOut">
              <a:rPr lang="en-US" smtClean="0"/>
              <a:pPr/>
              <a:t>01-Apr-16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11AF3-4E3D-47A0-9F86-618C31E19E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knesset.gov.il/process/images/IMG0040.jpg"/>
          <p:cNvPicPr>
            <a:picLocks noChangeAspect="1" noChangeArrowheads="1"/>
          </p:cNvPicPr>
          <p:nvPr/>
        </p:nvPicPr>
        <p:blipFill>
          <a:blip r:embed="rId3" cstate="print"/>
          <a:srcRect/>
          <a:stretch>
            <a:fillRect/>
          </a:stretch>
        </p:blipFill>
        <p:spPr bwMode="auto">
          <a:xfrm>
            <a:off x="76202" y="279400"/>
            <a:ext cx="9067798" cy="6045200"/>
          </a:xfrm>
          <a:prstGeom prst="rect">
            <a:avLst/>
          </a:prstGeom>
          <a:noFill/>
        </p:spPr>
      </p:pic>
    </p:spTree>
    <p:extLst>
      <p:ext uri="{BB962C8B-B14F-4D97-AF65-F5344CB8AC3E}">
        <p14:creationId xmlns:p14="http://schemas.microsoft.com/office/powerpoint/2010/main" val="268253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8001000" cy="6740307"/>
          </a:xfrm>
          <a:prstGeom prst="rect">
            <a:avLst/>
          </a:prstGeom>
          <a:noFill/>
        </p:spPr>
        <p:txBody>
          <a:bodyPr wrap="square" rtlCol="0">
            <a:spAutoFit/>
          </a:bodyPr>
          <a:lstStyle/>
          <a:p>
            <a:pPr algn="ctr"/>
            <a:r>
              <a:rPr lang="en-US" b="1" dirty="0" smtClean="0">
                <a:solidFill>
                  <a:prstClr val="black"/>
                </a:solidFill>
              </a:rPr>
              <a:t>United Nations General Assembly Resolution 3379</a:t>
            </a:r>
          </a:p>
          <a:p>
            <a:pPr algn="ctr"/>
            <a:r>
              <a:rPr lang="en-US" b="1" dirty="0" smtClean="0">
                <a:solidFill>
                  <a:prstClr val="black"/>
                </a:solidFill>
              </a:rPr>
              <a:t>(November 10, 1975)</a:t>
            </a:r>
          </a:p>
          <a:p>
            <a:endParaRPr lang="en-US" dirty="0" smtClean="0">
              <a:solidFill>
                <a:prstClr val="black"/>
              </a:solidFill>
            </a:endParaRPr>
          </a:p>
          <a:p>
            <a:r>
              <a:rPr lang="en-US" dirty="0" smtClean="0">
                <a:solidFill>
                  <a:prstClr val="black"/>
                </a:solidFill>
              </a:rPr>
              <a:t>THE GENERAL ASSEMBLY,</a:t>
            </a:r>
          </a:p>
          <a:p>
            <a:r>
              <a:rPr lang="en-US" dirty="0" smtClean="0">
                <a:solidFill>
                  <a:prstClr val="black"/>
                </a:solidFill>
              </a:rPr>
              <a:t>RECALLING its resolution 1904 (XVIII) of 20 November 1963, proclaiming the United Nations Declaration on the Elimination of All Forms of Racial Discrimination, and in particular its affirmation that "any doctrine of racial differentiation or superiority is scientifically false, morally condemnable, socially unjust and dangerous" and its expression of alarm at "the manifestations of racial discrimination still in evidence in some areas in the world, some of which are imposed by certain Governments by means of legislative, administrative or other measures",</a:t>
            </a:r>
          </a:p>
          <a:p>
            <a:r>
              <a:rPr lang="en-US" dirty="0" smtClean="0">
                <a:solidFill>
                  <a:prstClr val="black"/>
                </a:solidFill>
              </a:rPr>
              <a:t>…</a:t>
            </a:r>
          </a:p>
          <a:p>
            <a:endParaRPr lang="en-US" dirty="0" smtClean="0">
              <a:solidFill>
                <a:prstClr val="black"/>
              </a:solidFill>
            </a:endParaRPr>
          </a:p>
          <a:p>
            <a:r>
              <a:rPr lang="en-US" dirty="0" smtClean="0">
                <a:solidFill>
                  <a:prstClr val="black"/>
                </a:solidFill>
              </a:rPr>
              <a:t>TAKING NOTE ALSO of resolution 77 (XII) adopted by the Assembly of Heads of State and Government of the Organization of African Unity at its twelfth ordinary session, held at Kampala from 28 July to 1 August 1975, which considered "that the racist regime in occupied Palestine and the racist regime in Zimbabwe and South Africa have a common imperialist origin, forming a whole and having the same racist structure and being organically linked in their policy aimed at repression of the dignity and integrity of the human being",</a:t>
            </a:r>
          </a:p>
          <a:p>
            <a:r>
              <a:rPr lang="en-US" dirty="0" smtClean="0">
                <a:solidFill>
                  <a:prstClr val="black"/>
                </a:solidFill>
              </a:rPr>
              <a:t>…</a:t>
            </a:r>
          </a:p>
          <a:p>
            <a:endParaRPr lang="en-US" dirty="0" smtClean="0">
              <a:solidFill>
                <a:prstClr val="black"/>
              </a:solidFill>
            </a:endParaRPr>
          </a:p>
          <a:p>
            <a:r>
              <a:rPr lang="en-US" dirty="0" smtClean="0">
                <a:solidFill>
                  <a:srgbClr val="FF0000"/>
                </a:solidFill>
              </a:rPr>
              <a:t>DETERMINES that Zionism is a form of racism and racial discrimination</a:t>
            </a:r>
            <a:r>
              <a:rPr lang="en-US" dirty="0" smtClean="0">
                <a:solidFill>
                  <a:prstClr val="black"/>
                </a:solidFill>
              </a:rPr>
              <a:t>.</a:t>
            </a:r>
          </a:p>
          <a:p>
            <a:endParaRPr lang="en-US" dirty="0">
              <a:solidFill>
                <a:prstClr val="black"/>
              </a:solidFill>
            </a:endParaRPr>
          </a:p>
        </p:txBody>
      </p:sp>
    </p:spTree>
    <p:extLst>
      <p:ext uri="{BB962C8B-B14F-4D97-AF65-F5344CB8AC3E}">
        <p14:creationId xmlns:p14="http://schemas.microsoft.com/office/powerpoint/2010/main" val="1538859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92.PNG"/>
          <p:cNvPicPr>
            <a:picLocks noChangeAspect="1"/>
          </p:cNvPicPr>
          <p:nvPr/>
        </p:nvPicPr>
        <p:blipFill>
          <a:blip r:embed="rId3" cstate="print"/>
          <a:stretch>
            <a:fillRect/>
          </a:stretch>
        </p:blipFill>
        <p:spPr>
          <a:xfrm>
            <a:off x="-358966" y="152400"/>
            <a:ext cx="9525000" cy="5564007"/>
          </a:xfrm>
          <a:prstGeom prst="rect">
            <a:avLst/>
          </a:prstGeom>
        </p:spPr>
      </p:pic>
    </p:spTree>
    <p:extLst>
      <p:ext uri="{BB962C8B-B14F-4D97-AF65-F5344CB8AC3E}">
        <p14:creationId xmlns:p14="http://schemas.microsoft.com/office/powerpoint/2010/main" val="41336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http://www.xtimeline.com/__UserPic_Large/4079/ELT200712141136580931643.JPG"/>
          <p:cNvPicPr>
            <a:picLocks noChangeAspect="1" noChangeArrowheads="1"/>
          </p:cNvPicPr>
          <p:nvPr/>
        </p:nvPicPr>
        <p:blipFill>
          <a:blip r:embed="rId3" cstate="print"/>
          <a:srcRect/>
          <a:stretch>
            <a:fillRect/>
          </a:stretch>
        </p:blipFill>
        <p:spPr bwMode="auto">
          <a:xfrm>
            <a:off x="2034540" y="-67456"/>
            <a:ext cx="5280660" cy="6925456"/>
          </a:xfrm>
          <a:prstGeom prst="rect">
            <a:avLst/>
          </a:prstGeom>
          <a:noFill/>
        </p:spPr>
      </p:pic>
    </p:spTree>
    <p:extLst>
      <p:ext uri="{BB962C8B-B14F-4D97-AF65-F5344CB8AC3E}">
        <p14:creationId xmlns:p14="http://schemas.microsoft.com/office/powerpoint/2010/main" val="3056273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http://focusonjerusalem.com/map13.jpg"/>
          <p:cNvPicPr>
            <a:picLocks noChangeAspect="1" noChangeArrowheads="1"/>
          </p:cNvPicPr>
          <p:nvPr/>
        </p:nvPicPr>
        <p:blipFill>
          <a:blip r:embed="rId3" cstate="print"/>
          <a:srcRect/>
          <a:stretch>
            <a:fillRect/>
          </a:stretch>
        </p:blipFill>
        <p:spPr bwMode="auto">
          <a:xfrm>
            <a:off x="2895600" y="127398"/>
            <a:ext cx="3048000" cy="6596064"/>
          </a:xfrm>
          <a:prstGeom prst="rect">
            <a:avLst/>
          </a:prstGeom>
          <a:noFill/>
        </p:spPr>
      </p:pic>
    </p:spTree>
    <p:extLst>
      <p:ext uri="{BB962C8B-B14F-4D97-AF65-F5344CB8AC3E}">
        <p14:creationId xmlns:p14="http://schemas.microsoft.com/office/powerpoint/2010/main" val="2529339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http://foreignpolicy.com/files/fp_uploaded_images/100423_9ArafatPeresRabinresized.jpg"/>
          <p:cNvPicPr>
            <a:picLocks noChangeAspect="1" noChangeArrowheads="1"/>
          </p:cNvPicPr>
          <p:nvPr/>
        </p:nvPicPr>
        <p:blipFill>
          <a:blip r:embed="rId3" cstate="print"/>
          <a:srcRect/>
          <a:stretch>
            <a:fillRect/>
          </a:stretch>
        </p:blipFill>
        <p:spPr bwMode="auto">
          <a:xfrm>
            <a:off x="50750" y="344470"/>
            <a:ext cx="8864650" cy="6056330"/>
          </a:xfrm>
          <a:prstGeom prst="rect">
            <a:avLst/>
          </a:prstGeom>
          <a:noFill/>
        </p:spPr>
      </p:pic>
    </p:spTree>
    <p:extLst>
      <p:ext uri="{BB962C8B-B14F-4D97-AF65-F5344CB8AC3E}">
        <p14:creationId xmlns:p14="http://schemas.microsoft.com/office/powerpoint/2010/main" val="2754598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http://apps.business.ualberta.ca/yreshef/zionism/images/013.gif"/>
          <p:cNvPicPr>
            <a:picLocks noChangeAspect="1" noChangeArrowheads="1"/>
          </p:cNvPicPr>
          <p:nvPr/>
        </p:nvPicPr>
        <p:blipFill>
          <a:blip r:embed="rId3" cstate="print"/>
          <a:srcRect/>
          <a:stretch>
            <a:fillRect/>
          </a:stretch>
        </p:blipFill>
        <p:spPr bwMode="auto">
          <a:xfrm>
            <a:off x="-26624" y="-28460"/>
            <a:ext cx="9185683" cy="5785668"/>
          </a:xfrm>
          <a:prstGeom prst="rect">
            <a:avLst/>
          </a:prstGeom>
          <a:noFill/>
        </p:spPr>
      </p:pic>
    </p:spTree>
    <p:extLst>
      <p:ext uri="{BB962C8B-B14F-4D97-AF65-F5344CB8AC3E}">
        <p14:creationId xmlns:p14="http://schemas.microsoft.com/office/powerpoint/2010/main" val="3219136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http://1.bp.blogspot.com/-Zk39BM_K-0I/TiQdyERzjxI/AAAAAAAAANA/iNSvDPMUYj8/s640/Allenby+Bridge+-+Entrance+Gate+to+the+border+from+Jordan.jpg"/>
          <p:cNvPicPr>
            <a:picLocks noChangeAspect="1" noChangeArrowheads="1"/>
          </p:cNvPicPr>
          <p:nvPr/>
        </p:nvPicPr>
        <p:blipFill>
          <a:blip r:embed="rId3" cstate="print"/>
          <a:srcRect/>
          <a:stretch>
            <a:fillRect/>
          </a:stretch>
        </p:blipFill>
        <p:spPr bwMode="auto">
          <a:xfrm>
            <a:off x="406810" y="519520"/>
            <a:ext cx="8356190" cy="5576480"/>
          </a:xfrm>
          <a:prstGeom prst="rect">
            <a:avLst/>
          </a:prstGeom>
          <a:noFill/>
        </p:spPr>
      </p:pic>
    </p:spTree>
    <p:extLst>
      <p:ext uri="{BB962C8B-B14F-4D97-AF65-F5344CB8AC3E}">
        <p14:creationId xmlns:p14="http://schemas.microsoft.com/office/powerpoint/2010/main" val="2946336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descr="http://news.bbc.co.uk/media/images/40158000/jpg/_40158381_rabin_ap.jpg"/>
          <p:cNvPicPr>
            <a:picLocks noChangeAspect="1" noChangeArrowheads="1"/>
          </p:cNvPicPr>
          <p:nvPr/>
        </p:nvPicPr>
        <p:blipFill>
          <a:blip r:embed="rId3" cstate="print"/>
          <a:srcRect/>
          <a:stretch>
            <a:fillRect/>
          </a:stretch>
        </p:blipFill>
        <p:spPr bwMode="auto">
          <a:xfrm>
            <a:off x="990600" y="457199"/>
            <a:ext cx="7459046" cy="6091557"/>
          </a:xfrm>
          <a:prstGeom prst="rect">
            <a:avLst/>
          </a:prstGeom>
          <a:noFill/>
        </p:spPr>
      </p:pic>
    </p:spTree>
    <p:extLst>
      <p:ext uri="{BB962C8B-B14F-4D97-AF65-F5344CB8AC3E}">
        <p14:creationId xmlns:p14="http://schemas.microsoft.com/office/powerpoint/2010/main" val="1276222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http://www.hagalil.com/israel/sikaron/terror/1.jpg"/>
          <p:cNvPicPr>
            <a:picLocks noChangeAspect="1" noChangeArrowheads="1"/>
          </p:cNvPicPr>
          <p:nvPr/>
        </p:nvPicPr>
        <p:blipFill>
          <a:blip r:embed="rId3" cstate="print"/>
          <a:srcRect/>
          <a:stretch>
            <a:fillRect/>
          </a:stretch>
        </p:blipFill>
        <p:spPr bwMode="auto">
          <a:xfrm>
            <a:off x="259080" y="609600"/>
            <a:ext cx="8656320" cy="5410200"/>
          </a:xfrm>
          <a:prstGeom prst="rect">
            <a:avLst/>
          </a:prstGeom>
          <a:noFill/>
        </p:spPr>
      </p:pic>
    </p:spTree>
    <p:extLst>
      <p:ext uri="{BB962C8B-B14F-4D97-AF65-F5344CB8AC3E}">
        <p14:creationId xmlns:p14="http://schemas.microsoft.com/office/powerpoint/2010/main" val="374620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p:cNvPicPr>
            <a:picLocks noChangeAspect="1" noChangeArrowheads="1"/>
          </p:cNvPicPr>
          <p:nvPr/>
        </p:nvPicPr>
        <p:blipFill>
          <a:blip r:embed="rId3" cstate="print"/>
          <a:srcRect/>
          <a:stretch>
            <a:fillRect/>
          </a:stretch>
        </p:blipFill>
        <p:spPr bwMode="auto">
          <a:xfrm>
            <a:off x="-87912" y="662790"/>
            <a:ext cx="9231912" cy="5585610"/>
          </a:xfrm>
          <a:prstGeom prst="rect">
            <a:avLst/>
          </a:prstGeom>
          <a:noFill/>
          <a:ln w="9525">
            <a:noFill/>
            <a:miter lim="800000"/>
            <a:headEnd/>
            <a:tailEnd/>
          </a:ln>
        </p:spPr>
      </p:pic>
    </p:spTree>
    <p:extLst>
      <p:ext uri="{BB962C8B-B14F-4D97-AF65-F5344CB8AC3E}">
        <p14:creationId xmlns:p14="http://schemas.microsoft.com/office/powerpoint/2010/main" val="4025780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p:cNvPicPr>
            <a:picLocks noChangeAspect="1" noChangeArrowheads="1"/>
          </p:cNvPicPr>
          <p:nvPr/>
        </p:nvPicPr>
        <p:blipFill>
          <a:blip r:embed="rId3" cstate="print"/>
          <a:srcRect/>
          <a:stretch>
            <a:fillRect/>
          </a:stretch>
        </p:blipFill>
        <p:spPr bwMode="auto">
          <a:xfrm>
            <a:off x="21771" y="304800"/>
            <a:ext cx="3795945" cy="5192022"/>
          </a:xfrm>
          <a:prstGeom prst="rect">
            <a:avLst/>
          </a:prstGeom>
          <a:noFill/>
          <a:ln w="9525">
            <a:noFill/>
            <a:miter lim="800000"/>
            <a:headEnd/>
            <a:tailEnd/>
          </a:ln>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2620" y="275081"/>
            <a:ext cx="4363151" cy="524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047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Picture 2"/>
          <p:cNvPicPr>
            <a:picLocks noChangeAspect="1" noChangeArrowheads="1"/>
          </p:cNvPicPr>
          <p:nvPr/>
        </p:nvPicPr>
        <p:blipFill>
          <a:blip r:embed="rId3" cstate="print"/>
          <a:srcRect/>
          <a:stretch>
            <a:fillRect/>
          </a:stretch>
        </p:blipFill>
        <p:spPr bwMode="auto">
          <a:xfrm>
            <a:off x="-19280" y="5508"/>
            <a:ext cx="9222200" cy="5742504"/>
          </a:xfrm>
          <a:prstGeom prst="rect">
            <a:avLst/>
          </a:prstGeom>
          <a:noFill/>
          <a:ln w="9525">
            <a:noFill/>
            <a:miter lim="800000"/>
            <a:headEnd/>
            <a:tailEnd/>
          </a:ln>
        </p:spPr>
      </p:pic>
    </p:spTree>
    <p:extLst>
      <p:ext uri="{BB962C8B-B14F-4D97-AF65-F5344CB8AC3E}">
        <p14:creationId xmlns:p14="http://schemas.microsoft.com/office/powerpoint/2010/main" val="2299159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p:cNvPicPr>
            <a:picLocks noChangeAspect="1" noChangeArrowheads="1"/>
          </p:cNvPicPr>
          <p:nvPr/>
        </p:nvPicPr>
        <p:blipFill>
          <a:blip r:embed="rId3" cstate="print"/>
          <a:srcRect/>
          <a:stretch>
            <a:fillRect/>
          </a:stretch>
        </p:blipFill>
        <p:spPr bwMode="auto">
          <a:xfrm>
            <a:off x="1938244" y="3200400"/>
            <a:ext cx="5636793" cy="3512963"/>
          </a:xfrm>
          <a:prstGeom prst="rect">
            <a:avLst/>
          </a:prstGeom>
          <a:noFill/>
          <a:ln w="9525">
            <a:noFill/>
            <a:miter lim="800000"/>
            <a:headEnd/>
            <a:tailEnd/>
          </a:ln>
        </p:spPr>
      </p:pic>
      <p:pic>
        <p:nvPicPr>
          <p:cNvPr id="2" name="Picture 1"/>
          <p:cNvPicPr>
            <a:picLocks noChangeAspect="1"/>
          </p:cNvPicPr>
          <p:nvPr/>
        </p:nvPicPr>
        <p:blipFill>
          <a:blip r:embed="rId4"/>
          <a:stretch>
            <a:fillRect/>
          </a:stretch>
        </p:blipFill>
        <p:spPr>
          <a:xfrm>
            <a:off x="1676400" y="30296"/>
            <a:ext cx="6160482" cy="3594758"/>
          </a:xfrm>
          <a:prstGeom prst="rect">
            <a:avLst/>
          </a:prstGeom>
        </p:spPr>
      </p:pic>
    </p:spTree>
    <p:extLst>
      <p:ext uri="{BB962C8B-B14F-4D97-AF65-F5344CB8AC3E}">
        <p14:creationId xmlns:p14="http://schemas.microsoft.com/office/powerpoint/2010/main" val="718003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http://www.mideastweb.org/Rossmap_Dec20000.gif"/>
          <p:cNvPicPr>
            <a:picLocks noChangeAspect="1" noChangeArrowheads="1"/>
          </p:cNvPicPr>
          <p:nvPr/>
        </p:nvPicPr>
        <p:blipFill>
          <a:blip r:embed="rId3" cstate="print"/>
          <a:srcRect/>
          <a:stretch>
            <a:fillRect/>
          </a:stretch>
        </p:blipFill>
        <p:spPr bwMode="auto">
          <a:xfrm>
            <a:off x="2571559" y="0"/>
            <a:ext cx="4294823" cy="6858000"/>
          </a:xfrm>
          <a:prstGeom prst="rect">
            <a:avLst/>
          </a:prstGeom>
          <a:noFill/>
        </p:spPr>
      </p:pic>
    </p:spTree>
    <p:extLst>
      <p:ext uri="{BB962C8B-B14F-4D97-AF65-F5344CB8AC3E}">
        <p14:creationId xmlns:p14="http://schemas.microsoft.com/office/powerpoint/2010/main" val="3821332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0"/>
            <a:ext cx="9753600" cy="6581775"/>
          </a:xfrm>
          <a:prstGeom prst="rect">
            <a:avLst/>
          </a:prstGeom>
        </p:spPr>
      </p:pic>
    </p:spTree>
    <p:extLst>
      <p:ext uri="{BB962C8B-B14F-4D97-AF65-F5344CB8AC3E}">
        <p14:creationId xmlns:p14="http://schemas.microsoft.com/office/powerpoint/2010/main" val="3712862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11048" y="914400"/>
            <a:ext cx="3810000" cy="4943475"/>
          </a:xfrm>
          <a:prstGeom prst="rect">
            <a:avLst/>
          </a:prstGeom>
        </p:spPr>
      </p:pic>
      <p:pic>
        <p:nvPicPr>
          <p:cNvPr id="3" name="Picture 2"/>
          <p:cNvPicPr>
            <a:picLocks noChangeAspect="1"/>
          </p:cNvPicPr>
          <p:nvPr/>
        </p:nvPicPr>
        <p:blipFill>
          <a:blip r:embed="rId3"/>
          <a:stretch>
            <a:fillRect/>
          </a:stretch>
        </p:blipFill>
        <p:spPr>
          <a:xfrm>
            <a:off x="45900" y="14689"/>
            <a:ext cx="5135700" cy="3590925"/>
          </a:xfrm>
          <a:prstGeom prst="rect">
            <a:avLst/>
          </a:prstGeom>
        </p:spPr>
      </p:pic>
      <p:pic>
        <p:nvPicPr>
          <p:cNvPr id="4" name="Picture 3"/>
          <p:cNvPicPr>
            <a:picLocks noChangeAspect="1"/>
          </p:cNvPicPr>
          <p:nvPr/>
        </p:nvPicPr>
        <p:blipFill>
          <a:blip r:embed="rId4"/>
          <a:stretch>
            <a:fillRect/>
          </a:stretch>
        </p:blipFill>
        <p:spPr>
          <a:xfrm>
            <a:off x="-75894" y="3777236"/>
            <a:ext cx="5283200" cy="2971800"/>
          </a:xfrm>
          <a:prstGeom prst="rect">
            <a:avLst/>
          </a:prstGeom>
        </p:spPr>
      </p:pic>
    </p:spTree>
    <p:extLst>
      <p:ext uri="{BB962C8B-B14F-4D97-AF65-F5344CB8AC3E}">
        <p14:creationId xmlns:p14="http://schemas.microsoft.com/office/powerpoint/2010/main" val="70531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152400"/>
            <a:ext cx="8723791" cy="4856207"/>
          </a:xfrm>
          <a:prstGeom prst="rect">
            <a:avLst/>
          </a:prstGeom>
        </p:spPr>
      </p:pic>
    </p:spTree>
    <p:extLst>
      <p:ext uri="{BB962C8B-B14F-4D97-AF65-F5344CB8AC3E}">
        <p14:creationId xmlns:p14="http://schemas.microsoft.com/office/powerpoint/2010/main" val="2932275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152400"/>
            <a:ext cx="8382000" cy="6297992"/>
          </a:xfrm>
          <a:prstGeom prst="rect">
            <a:avLst/>
          </a:prstGeom>
        </p:spPr>
      </p:pic>
    </p:spTree>
    <p:extLst>
      <p:ext uri="{BB962C8B-B14F-4D97-AF65-F5344CB8AC3E}">
        <p14:creationId xmlns:p14="http://schemas.microsoft.com/office/powerpoint/2010/main" val="368263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rthern-alliance.gif"/>
          <p:cNvPicPr>
            <a:picLocks noChangeAspect="1"/>
          </p:cNvPicPr>
          <p:nvPr/>
        </p:nvPicPr>
        <p:blipFill>
          <a:blip r:embed="rId3" cstate="print"/>
          <a:stretch>
            <a:fillRect/>
          </a:stretch>
        </p:blipFill>
        <p:spPr>
          <a:xfrm>
            <a:off x="283580" y="381000"/>
            <a:ext cx="8802547" cy="5943600"/>
          </a:xfrm>
          <a:prstGeom prst="rect">
            <a:avLst/>
          </a:prstGeom>
        </p:spPr>
      </p:pic>
    </p:spTree>
    <p:extLst>
      <p:ext uri="{BB962C8B-B14F-4D97-AF65-F5344CB8AC3E}">
        <p14:creationId xmlns:p14="http://schemas.microsoft.com/office/powerpoint/2010/main" val="18827536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ya-2.gif"/>
          <p:cNvPicPr>
            <a:picLocks noChangeAspect="1"/>
          </p:cNvPicPr>
          <p:nvPr/>
        </p:nvPicPr>
        <p:blipFill>
          <a:blip r:embed="rId3" cstate="print"/>
          <a:stretch>
            <a:fillRect/>
          </a:stretch>
        </p:blipFill>
        <p:spPr>
          <a:xfrm>
            <a:off x="-228600" y="0"/>
            <a:ext cx="5488892" cy="6340052"/>
          </a:xfrm>
          <a:prstGeom prst="rect">
            <a:avLst/>
          </a:prstGeom>
        </p:spPr>
      </p:pic>
      <p:pic>
        <p:nvPicPr>
          <p:cNvPr id="3" name="Picture 2"/>
          <p:cNvPicPr>
            <a:picLocks noChangeAspect="1"/>
          </p:cNvPicPr>
          <p:nvPr/>
        </p:nvPicPr>
        <p:blipFill>
          <a:blip r:embed="rId4"/>
          <a:stretch>
            <a:fillRect/>
          </a:stretch>
        </p:blipFill>
        <p:spPr>
          <a:xfrm>
            <a:off x="4953000" y="-152400"/>
            <a:ext cx="4316342" cy="6858594"/>
          </a:xfrm>
          <a:prstGeom prst="rect">
            <a:avLst/>
          </a:prstGeom>
        </p:spPr>
      </p:pic>
    </p:spTree>
    <p:extLst>
      <p:ext uri="{BB962C8B-B14F-4D97-AF65-F5344CB8AC3E}">
        <p14:creationId xmlns:p14="http://schemas.microsoft.com/office/powerpoint/2010/main" val="41360181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aster2000.Cole.14.GIF"/>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537888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vanityfair.com/images/politics/2009/02/bush-oral-history-0902-01.jpg"/>
          <p:cNvPicPr>
            <a:picLocks noChangeAspect="1" noChangeArrowheads="1"/>
          </p:cNvPicPr>
          <p:nvPr/>
        </p:nvPicPr>
        <p:blipFill>
          <a:blip r:embed="rId3" cstate="print"/>
          <a:srcRect/>
          <a:stretch>
            <a:fillRect/>
          </a:stretch>
        </p:blipFill>
        <p:spPr bwMode="auto">
          <a:xfrm>
            <a:off x="-50501" y="137562"/>
            <a:ext cx="9194501" cy="6415638"/>
          </a:xfrm>
          <a:prstGeom prst="rect">
            <a:avLst/>
          </a:prstGeom>
          <a:noFill/>
        </p:spPr>
      </p:pic>
    </p:spTree>
    <p:extLst>
      <p:ext uri="{BB962C8B-B14F-4D97-AF65-F5344CB8AC3E}">
        <p14:creationId xmlns:p14="http://schemas.microsoft.com/office/powerpoint/2010/main" val="21748700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3" cstate="print"/>
          <a:srcRect/>
          <a:stretch>
            <a:fillRect/>
          </a:stretch>
        </p:blipFill>
        <p:spPr bwMode="auto">
          <a:xfrm>
            <a:off x="1270156" y="0"/>
            <a:ext cx="6757261" cy="6705600"/>
          </a:xfrm>
          <a:prstGeom prst="rect">
            <a:avLst/>
          </a:prstGeom>
          <a:noFill/>
          <a:ln w="9525">
            <a:noFill/>
            <a:miter lim="800000"/>
            <a:headEnd/>
            <a:tailEnd/>
          </a:ln>
        </p:spPr>
      </p:pic>
    </p:spTree>
    <p:extLst>
      <p:ext uri="{BB962C8B-B14F-4D97-AF65-F5344CB8AC3E}">
        <p14:creationId xmlns:p14="http://schemas.microsoft.com/office/powerpoint/2010/main" val="10847902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cstate="print"/>
          <a:srcRect/>
          <a:stretch>
            <a:fillRect/>
          </a:stretch>
        </p:blipFill>
        <p:spPr bwMode="auto">
          <a:xfrm>
            <a:off x="283031" y="548099"/>
            <a:ext cx="8556170" cy="5776501"/>
          </a:xfrm>
          <a:prstGeom prst="rect">
            <a:avLst/>
          </a:prstGeom>
          <a:noFill/>
          <a:ln w="9525">
            <a:noFill/>
            <a:miter lim="800000"/>
            <a:headEnd/>
            <a:tailEnd/>
          </a:ln>
        </p:spPr>
      </p:pic>
    </p:spTree>
    <p:extLst>
      <p:ext uri="{BB962C8B-B14F-4D97-AF65-F5344CB8AC3E}">
        <p14:creationId xmlns:p14="http://schemas.microsoft.com/office/powerpoint/2010/main" val="15264064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3" cstate="print"/>
          <a:srcRect/>
          <a:stretch>
            <a:fillRect/>
          </a:stretch>
        </p:blipFill>
        <p:spPr bwMode="auto">
          <a:xfrm>
            <a:off x="293444" y="2133600"/>
            <a:ext cx="8824528" cy="2514600"/>
          </a:xfrm>
          <a:prstGeom prst="rect">
            <a:avLst/>
          </a:prstGeom>
          <a:noFill/>
          <a:ln w="9525">
            <a:noFill/>
            <a:miter lim="800000"/>
            <a:headEnd/>
            <a:tailEnd/>
          </a:ln>
        </p:spPr>
      </p:pic>
    </p:spTree>
    <p:extLst>
      <p:ext uri="{BB962C8B-B14F-4D97-AF65-F5344CB8AC3E}">
        <p14:creationId xmlns:p14="http://schemas.microsoft.com/office/powerpoint/2010/main" val="8234842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latimesblogs.latimes.com/presidentbush/images/2008/08/05/tenet.jpg"/>
          <p:cNvPicPr>
            <a:picLocks noChangeAspect="1" noChangeArrowheads="1"/>
          </p:cNvPicPr>
          <p:nvPr/>
        </p:nvPicPr>
        <p:blipFill>
          <a:blip r:embed="rId3" cstate="print"/>
          <a:srcRect/>
          <a:stretch>
            <a:fillRect/>
          </a:stretch>
        </p:blipFill>
        <p:spPr bwMode="auto">
          <a:xfrm>
            <a:off x="21395" y="426292"/>
            <a:ext cx="9122605" cy="6050708"/>
          </a:xfrm>
          <a:prstGeom prst="rect">
            <a:avLst/>
          </a:prstGeom>
          <a:noFill/>
        </p:spPr>
      </p:pic>
    </p:spTree>
    <p:extLst>
      <p:ext uri="{BB962C8B-B14F-4D97-AF65-F5344CB8AC3E}">
        <p14:creationId xmlns:p14="http://schemas.microsoft.com/office/powerpoint/2010/main" val="31782238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nt-for-bin-laden-nov30.gif"/>
          <p:cNvPicPr>
            <a:picLocks noChangeAspect="1"/>
          </p:cNvPicPr>
          <p:nvPr/>
        </p:nvPicPr>
        <p:blipFill>
          <a:blip r:embed="rId3" cstate="print"/>
          <a:stretch>
            <a:fillRect/>
          </a:stretch>
        </p:blipFill>
        <p:spPr>
          <a:xfrm>
            <a:off x="1120491" y="22364"/>
            <a:ext cx="6880509" cy="6835636"/>
          </a:xfrm>
          <a:prstGeom prst="rect">
            <a:avLst/>
          </a:prstGeom>
        </p:spPr>
      </p:pic>
    </p:spTree>
    <p:extLst>
      <p:ext uri="{BB962C8B-B14F-4D97-AF65-F5344CB8AC3E}">
        <p14:creationId xmlns:p14="http://schemas.microsoft.com/office/powerpoint/2010/main" val="2523861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ile:Strikes on Tora Bora.png"/>
          <p:cNvPicPr>
            <a:picLocks noChangeAspect="1" noChangeArrowheads="1"/>
          </p:cNvPicPr>
          <p:nvPr/>
        </p:nvPicPr>
        <p:blipFill>
          <a:blip r:embed="rId3" cstate="print"/>
          <a:srcRect/>
          <a:stretch>
            <a:fillRect/>
          </a:stretch>
        </p:blipFill>
        <p:spPr bwMode="auto">
          <a:xfrm>
            <a:off x="228600" y="381000"/>
            <a:ext cx="8835819" cy="5766537"/>
          </a:xfrm>
          <a:prstGeom prst="rect">
            <a:avLst/>
          </a:prstGeom>
          <a:noFill/>
        </p:spPr>
      </p:pic>
    </p:spTree>
    <p:extLst>
      <p:ext uri="{BB962C8B-B14F-4D97-AF65-F5344CB8AC3E}">
        <p14:creationId xmlns:p14="http://schemas.microsoft.com/office/powerpoint/2010/main" val="4176707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www.achievement.org/achievers/kar0/photos/kar0-011a.gif"/>
          <p:cNvPicPr>
            <a:picLocks noChangeAspect="1" noChangeArrowheads="1"/>
          </p:cNvPicPr>
          <p:nvPr/>
        </p:nvPicPr>
        <p:blipFill>
          <a:blip r:embed="rId3" cstate="print"/>
          <a:srcRect/>
          <a:stretch>
            <a:fillRect/>
          </a:stretch>
        </p:blipFill>
        <p:spPr bwMode="auto">
          <a:xfrm>
            <a:off x="1066801" y="457200"/>
            <a:ext cx="7294416" cy="5731330"/>
          </a:xfrm>
          <a:prstGeom prst="rect">
            <a:avLst/>
          </a:prstGeom>
          <a:noFill/>
        </p:spPr>
      </p:pic>
    </p:spTree>
    <p:extLst>
      <p:ext uri="{BB962C8B-B14F-4D97-AF65-F5344CB8AC3E}">
        <p14:creationId xmlns:p14="http://schemas.microsoft.com/office/powerpoint/2010/main" val="2588728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shaxi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200" y="304800"/>
            <a:ext cx="7772400" cy="5829300"/>
          </a:xfrm>
          <a:prstGeom prst="rect">
            <a:avLst/>
          </a:prstGeom>
        </p:spPr>
      </p:pic>
    </p:spTree>
    <p:extLst>
      <p:ext uri="{BB962C8B-B14F-4D97-AF65-F5344CB8AC3E}">
        <p14:creationId xmlns:p14="http://schemas.microsoft.com/office/powerpoint/2010/main" val="33529335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28788">
                <p:cTn id="7" fill="hold" display="0">
                  <p:stCondLst>
                    <p:cond delay="indefinite"/>
                  </p:stCondLst>
                </p:cTn>
                <p:tgtEl>
                  <p:spTgt spid="2"/>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2 base map.jpg"/>
          <p:cNvPicPr>
            <a:picLocks noChangeAspect="1"/>
          </p:cNvPicPr>
          <p:nvPr/>
        </p:nvPicPr>
        <p:blipFill>
          <a:blip r:embed="rId3" cstate="print"/>
          <a:stretch>
            <a:fillRect/>
          </a:stretch>
        </p:blipFill>
        <p:spPr>
          <a:xfrm>
            <a:off x="1000125" y="114300"/>
            <a:ext cx="7143750" cy="6629400"/>
          </a:xfrm>
          <a:prstGeom prst="rect">
            <a:avLst/>
          </a:prstGeom>
        </p:spPr>
      </p:pic>
    </p:spTree>
    <p:extLst>
      <p:ext uri="{BB962C8B-B14F-4D97-AF65-F5344CB8AC3E}">
        <p14:creationId xmlns:p14="http://schemas.microsoft.com/office/powerpoint/2010/main" val="5917920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ice President Dick Cheney in the Oval Office of the White House in Washington"/>
          <p:cNvPicPr>
            <a:picLocks noChangeAspect="1" noChangeArrowheads="1"/>
          </p:cNvPicPr>
          <p:nvPr/>
        </p:nvPicPr>
        <p:blipFill>
          <a:blip r:embed="rId3" cstate="print"/>
          <a:srcRect/>
          <a:stretch>
            <a:fillRect/>
          </a:stretch>
        </p:blipFill>
        <p:spPr bwMode="auto">
          <a:xfrm>
            <a:off x="1839299" y="152400"/>
            <a:ext cx="5126058" cy="6705600"/>
          </a:xfrm>
          <a:prstGeom prst="rect">
            <a:avLst/>
          </a:prstGeom>
          <a:noFill/>
        </p:spPr>
      </p:pic>
    </p:spTree>
    <p:extLst>
      <p:ext uri="{BB962C8B-B14F-4D97-AF65-F5344CB8AC3E}">
        <p14:creationId xmlns:p14="http://schemas.microsoft.com/office/powerpoint/2010/main" val="3486692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t3.gstatic.com/images?q=tbn:r31nf6dokJT-_M:http://www.historycommons.org/events-images/a487_chalabi_lieberman_2050081722-11040.jpg&amp;t=1"/>
          <p:cNvPicPr>
            <a:picLocks noChangeAspect="1" noChangeArrowheads="1"/>
          </p:cNvPicPr>
          <p:nvPr/>
        </p:nvPicPr>
        <p:blipFill>
          <a:blip r:embed="rId3" cstate="print"/>
          <a:srcRect/>
          <a:stretch>
            <a:fillRect/>
          </a:stretch>
        </p:blipFill>
        <p:spPr bwMode="auto">
          <a:xfrm>
            <a:off x="595071" y="134522"/>
            <a:ext cx="8091729" cy="6037678"/>
          </a:xfrm>
          <a:prstGeom prst="rect">
            <a:avLst/>
          </a:prstGeom>
          <a:noFill/>
        </p:spPr>
      </p:pic>
    </p:spTree>
    <p:extLst>
      <p:ext uri="{BB962C8B-B14F-4D97-AF65-F5344CB8AC3E}">
        <p14:creationId xmlns:p14="http://schemas.microsoft.com/office/powerpoint/2010/main" val="3226823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File:Powell-anthrax-vial.jpg"/>
          <p:cNvPicPr>
            <a:picLocks noChangeAspect="1" noChangeArrowheads="1"/>
          </p:cNvPicPr>
          <p:nvPr/>
        </p:nvPicPr>
        <p:blipFill>
          <a:blip r:embed="rId3" cstate="print"/>
          <a:srcRect/>
          <a:stretch>
            <a:fillRect/>
          </a:stretch>
        </p:blipFill>
        <p:spPr bwMode="auto">
          <a:xfrm>
            <a:off x="0" y="276224"/>
            <a:ext cx="9144000" cy="6356198"/>
          </a:xfrm>
          <a:prstGeom prst="rect">
            <a:avLst/>
          </a:prstGeom>
          <a:noFill/>
        </p:spPr>
      </p:pic>
    </p:spTree>
    <p:extLst>
      <p:ext uri="{BB962C8B-B14F-4D97-AF65-F5344CB8AC3E}">
        <p14:creationId xmlns:p14="http://schemas.microsoft.com/office/powerpoint/2010/main" val="2920975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Bush auth jbc.jpg"/>
          <p:cNvPicPr>
            <a:picLocks noChangeAspect="1" noChangeArrowheads="1"/>
          </p:cNvPicPr>
          <p:nvPr/>
        </p:nvPicPr>
        <p:blipFill>
          <a:blip r:embed="rId3" cstate="print"/>
          <a:srcRect/>
          <a:stretch>
            <a:fillRect/>
          </a:stretch>
        </p:blipFill>
        <p:spPr bwMode="auto">
          <a:xfrm>
            <a:off x="-54512" y="0"/>
            <a:ext cx="9198512" cy="6126388"/>
          </a:xfrm>
          <a:prstGeom prst="rect">
            <a:avLst/>
          </a:prstGeom>
          <a:noFill/>
        </p:spPr>
      </p:pic>
    </p:spTree>
    <p:extLst>
      <p:ext uri="{BB962C8B-B14F-4D97-AF65-F5344CB8AC3E}">
        <p14:creationId xmlns:p14="http://schemas.microsoft.com/office/powerpoint/2010/main" val="31610295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5400" y="152400"/>
            <a:ext cx="6657975" cy="3333750"/>
          </a:xfrm>
          <a:prstGeom prst="rect">
            <a:avLst/>
          </a:prstGeom>
        </p:spPr>
      </p:pic>
      <p:pic>
        <p:nvPicPr>
          <p:cNvPr id="3" name="Picture 2"/>
          <p:cNvPicPr>
            <a:picLocks noChangeAspect="1"/>
          </p:cNvPicPr>
          <p:nvPr/>
        </p:nvPicPr>
        <p:blipFill>
          <a:blip r:embed="rId3"/>
          <a:stretch>
            <a:fillRect/>
          </a:stretch>
        </p:blipFill>
        <p:spPr>
          <a:xfrm>
            <a:off x="2319337" y="3582433"/>
            <a:ext cx="4610100" cy="3248025"/>
          </a:xfrm>
          <a:prstGeom prst="rect">
            <a:avLst/>
          </a:prstGeom>
        </p:spPr>
      </p:pic>
    </p:spTree>
    <p:extLst>
      <p:ext uri="{BB962C8B-B14F-4D97-AF65-F5344CB8AC3E}">
        <p14:creationId xmlns:p14="http://schemas.microsoft.com/office/powerpoint/2010/main" val="546692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3" cstate="print"/>
          <a:srcRect/>
          <a:stretch>
            <a:fillRect/>
          </a:stretch>
        </p:blipFill>
        <p:spPr bwMode="auto">
          <a:xfrm>
            <a:off x="0" y="-20198"/>
            <a:ext cx="2903158" cy="3985362"/>
          </a:xfrm>
          <a:prstGeom prst="rect">
            <a:avLst/>
          </a:prstGeom>
          <a:noFill/>
          <a:ln w="9525">
            <a:noFill/>
            <a:miter lim="800000"/>
            <a:headEnd/>
            <a:tailEnd/>
          </a:ln>
        </p:spPr>
      </p:pic>
      <p:pic>
        <p:nvPicPr>
          <p:cNvPr id="2" name="Picture 1"/>
          <p:cNvPicPr>
            <a:picLocks noChangeAspect="1"/>
          </p:cNvPicPr>
          <p:nvPr/>
        </p:nvPicPr>
        <p:blipFill>
          <a:blip r:embed="rId4"/>
          <a:stretch>
            <a:fillRect/>
          </a:stretch>
        </p:blipFill>
        <p:spPr>
          <a:xfrm>
            <a:off x="5278027" y="0"/>
            <a:ext cx="3901778" cy="2969009"/>
          </a:xfrm>
          <a:prstGeom prst="rect">
            <a:avLst/>
          </a:prstGeom>
        </p:spPr>
      </p:pic>
      <p:pic>
        <p:nvPicPr>
          <p:cNvPr id="3" name="Picture 2"/>
          <p:cNvPicPr>
            <a:picLocks noChangeAspect="1"/>
          </p:cNvPicPr>
          <p:nvPr/>
        </p:nvPicPr>
        <p:blipFill>
          <a:blip r:embed="rId5"/>
          <a:stretch>
            <a:fillRect/>
          </a:stretch>
        </p:blipFill>
        <p:spPr>
          <a:xfrm>
            <a:off x="3429000" y="2942044"/>
            <a:ext cx="2743200" cy="3907693"/>
          </a:xfrm>
          <a:prstGeom prst="rect">
            <a:avLst/>
          </a:prstGeom>
        </p:spPr>
      </p:pic>
    </p:spTree>
    <p:extLst>
      <p:ext uri="{BB962C8B-B14F-4D97-AF65-F5344CB8AC3E}">
        <p14:creationId xmlns:p14="http://schemas.microsoft.com/office/powerpoint/2010/main" val="14582597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upload.wikimedia.org/wikipedia/commons/7/70/Blair_Bush_Whitehouse_(2004-11-12).jpg"/>
          <p:cNvPicPr>
            <a:picLocks noChangeAspect="1" noChangeArrowheads="1"/>
          </p:cNvPicPr>
          <p:nvPr/>
        </p:nvPicPr>
        <p:blipFill>
          <a:blip r:embed="rId3" cstate="print"/>
          <a:srcRect/>
          <a:stretch>
            <a:fillRect/>
          </a:stretch>
        </p:blipFill>
        <p:spPr bwMode="auto">
          <a:xfrm>
            <a:off x="0" y="390543"/>
            <a:ext cx="9144000" cy="5894775"/>
          </a:xfrm>
          <a:prstGeom prst="rect">
            <a:avLst/>
          </a:prstGeom>
          <a:noFill/>
        </p:spPr>
      </p:pic>
    </p:spTree>
    <p:extLst>
      <p:ext uri="{BB962C8B-B14F-4D97-AF65-F5344CB8AC3E}">
        <p14:creationId xmlns:p14="http://schemas.microsoft.com/office/powerpoint/2010/main" val="26372774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bob">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800" y="3672"/>
            <a:ext cx="8383905" cy="4723327"/>
          </a:xfrm>
          <a:prstGeom prst="rect">
            <a:avLst/>
          </a:prstGeom>
        </p:spPr>
      </p:pic>
    </p:spTree>
    <p:extLst>
      <p:ext uri="{BB962C8B-B14F-4D97-AF65-F5344CB8AC3E}">
        <p14:creationId xmlns:p14="http://schemas.microsoft.com/office/powerpoint/2010/main" val="8067168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40909">
                <p:cTn id="7" fill="hold" display="0">
                  <p:stCondLst>
                    <p:cond delay="indefinite"/>
                  </p:stCondLst>
                </p:cTn>
                <p:tgtEl>
                  <p:spTgt spid="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thinkprogress.org/wp-content/uploads/2006/05/bushmission2.jpg"/>
          <p:cNvPicPr>
            <a:picLocks noChangeAspect="1" noChangeArrowheads="1"/>
          </p:cNvPicPr>
          <p:nvPr/>
        </p:nvPicPr>
        <p:blipFill>
          <a:blip r:embed="rId3" cstate="print"/>
          <a:srcRect/>
          <a:stretch>
            <a:fillRect/>
          </a:stretch>
        </p:blipFill>
        <p:spPr bwMode="auto">
          <a:xfrm>
            <a:off x="304800" y="415212"/>
            <a:ext cx="8534400" cy="5573487"/>
          </a:xfrm>
          <a:prstGeom prst="rect">
            <a:avLst/>
          </a:prstGeom>
          <a:noFill/>
        </p:spPr>
      </p:pic>
    </p:spTree>
    <p:extLst>
      <p:ext uri="{BB962C8B-B14F-4D97-AF65-F5344CB8AC3E}">
        <p14:creationId xmlns:p14="http://schemas.microsoft.com/office/powerpoint/2010/main" val="35401046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www.whereistheoutrage.net/wordpress/wp-content/uploads/2009/07/john-yoo.jpg"/>
          <p:cNvPicPr>
            <a:picLocks noChangeAspect="1" noChangeArrowheads="1"/>
          </p:cNvPicPr>
          <p:nvPr/>
        </p:nvPicPr>
        <p:blipFill>
          <a:blip r:embed="rId3" cstate="print"/>
          <a:srcRect/>
          <a:stretch>
            <a:fillRect/>
          </a:stretch>
        </p:blipFill>
        <p:spPr bwMode="auto">
          <a:xfrm>
            <a:off x="-1903" y="248536"/>
            <a:ext cx="9145903" cy="6380864"/>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3" cstate="print"/>
          <a:srcRect/>
          <a:stretch>
            <a:fillRect/>
          </a:stretch>
        </p:blipFill>
        <p:spPr bwMode="auto">
          <a:xfrm>
            <a:off x="304800" y="0"/>
            <a:ext cx="8611986" cy="48006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li_aerial.jpg"/>
          <p:cNvPicPr>
            <a:picLocks noChangeAspect="1"/>
          </p:cNvPicPr>
          <p:nvPr/>
        </p:nvPicPr>
        <p:blipFill>
          <a:blip r:embed="rId3" cstate="print"/>
          <a:stretch>
            <a:fillRect/>
          </a:stretch>
        </p:blipFill>
        <p:spPr>
          <a:xfrm>
            <a:off x="0" y="228600"/>
            <a:ext cx="9144000" cy="64008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_large.jpg"/>
          <p:cNvPicPr>
            <a:picLocks noChangeAspect="1"/>
          </p:cNvPicPr>
          <p:nvPr/>
        </p:nvPicPr>
        <p:blipFill>
          <a:blip r:embed="rId3" cstate="print"/>
          <a:stretch>
            <a:fillRect/>
          </a:stretch>
        </p:blipFill>
        <p:spPr>
          <a:xfrm>
            <a:off x="300925" y="0"/>
            <a:ext cx="854215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5566</TotalTime>
  <Words>263</Words>
  <Application>Microsoft Office PowerPoint</Application>
  <PresentationFormat>On-screen Show (4:3)</PresentationFormat>
  <Paragraphs>51</Paragraphs>
  <Slides>45</Slides>
  <Notes>38</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41</cp:revision>
  <dcterms:created xsi:type="dcterms:W3CDTF">2009-12-06T22:28:25Z</dcterms:created>
  <dcterms:modified xsi:type="dcterms:W3CDTF">2016-04-04T13:54:48Z</dcterms:modified>
</cp:coreProperties>
</file>