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32" r:id="rId3"/>
    <p:sldId id="349" r:id="rId4"/>
    <p:sldId id="350" r:id="rId5"/>
    <p:sldId id="331" r:id="rId6"/>
    <p:sldId id="296" r:id="rId7"/>
    <p:sldId id="330" r:id="rId8"/>
    <p:sldId id="339" r:id="rId9"/>
    <p:sldId id="329" r:id="rId10"/>
    <p:sldId id="333" r:id="rId11"/>
    <p:sldId id="328" r:id="rId12"/>
    <p:sldId id="326" r:id="rId13"/>
    <p:sldId id="325" r:id="rId14"/>
    <p:sldId id="324" r:id="rId15"/>
    <p:sldId id="327" r:id="rId16"/>
    <p:sldId id="305" r:id="rId17"/>
    <p:sldId id="340" r:id="rId18"/>
    <p:sldId id="307" r:id="rId19"/>
    <p:sldId id="308" r:id="rId20"/>
    <p:sldId id="311" r:id="rId21"/>
    <p:sldId id="283" r:id="rId22"/>
    <p:sldId id="301" r:id="rId23"/>
    <p:sldId id="344" r:id="rId24"/>
    <p:sldId id="342" r:id="rId25"/>
    <p:sldId id="343" r:id="rId26"/>
    <p:sldId id="338" r:id="rId27"/>
    <p:sldId id="290" r:id="rId28"/>
    <p:sldId id="314" r:id="rId29"/>
    <p:sldId id="315" r:id="rId30"/>
    <p:sldId id="334" r:id="rId31"/>
    <p:sldId id="313" r:id="rId32"/>
    <p:sldId id="316" r:id="rId33"/>
    <p:sldId id="266" r:id="rId34"/>
    <p:sldId id="265" r:id="rId35"/>
    <p:sldId id="335" r:id="rId36"/>
    <p:sldId id="317" r:id="rId37"/>
    <p:sldId id="321" r:id="rId38"/>
    <p:sldId id="322" r:id="rId39"/>
    <p:sldId id="323" r:id="rId40"/>
    <p:sldId id="336" r:id="rId41"/>
    <p:sldId id="345" r:id="rId42"/>
    <p:sldId id="347" r:id="rId43"/>
    <p:sldId id="348" r:id="rId44"/>
    <p:sldId id="281" r:id="rId45"/>
    <p:sldId id="341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F3BC-6568-4DFB-B319-DFE0FDF31856}" type="datetimeFigureOut">
              <a:rPr lang="en-US" smtClean="0"/>
              <a:t>17-May-16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22E9-100F-4AEF-808E-B055ED71F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200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F3BC-6568-4DFB-B319-DFE0FDF31856}" type="datetimeFigureOut">
              <a:rPr lang="en-US" smtClean="0"/>
              <a:t>17-May-16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22E9-100F-4AEF-808E-B055ED71F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739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F3BC-6568-4DFB-B319-DFE0FDF31856}" type="datetimeFigureOut">
              <a:rPr lang="en-US" smtClean="0"/>
              <a:t>17-May-16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22E9-100F-4AEF-808E-B055ED71F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834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F3BC-6568-4DFB-B319-DFE0FDF31856}" type="datetimeFigureOut">
              <a:rPr lang="en-US" smtClean="0"/>
              <a:t>17-May-16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22E9-100F-4AEF-808E-B055ED71F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46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F3BC-6568-4DFB-B319-DFE0FDF31856}" type="datetimeFigureOut">
              <a:rPr lang="en-US" smtClean="0"/>
              <a:t>17-May-16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22E9-100F-4AEF-808E-B055ED71F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78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F3BC-6568-4DFB-B319-DFE0FDF31856}" type="datetimeFigureOut">
              <a:rPr lang="en-US" smtClean="0"/>
              <a:t>17-May-16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22E9-100F-4AEF-808E-B055ED71F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F3BC-6568-4DFB-B319-DFE0FDF31856}" type="datetimeFigureOut">
              <a:rPr lang="en-US" smtClean="0"/>
              <a:t>17-May-16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22E9-100F-4AEF-808E-B055ED71F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992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F3BC-6568-4DFB-B319-DFE0FDF31856}" type="datetimeFigureOut">
              <a:rPr lang="en-US" smtClean="0"/>
              <a:t>17-May-16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22E9-100F-4AEF-808E-B055ED71F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293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F3BC-6568-4DFB-B319-DFE0FDF31856}" type="datetimeFigureOut">
              <a:rPr lang="en-US" smtClean="0"/>
              <a:t>17-May-16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22E9-100F-4AEF-808E-B055ED71F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852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F3BC-6568-4DFB-B319-DFE0FDF31856}" type="datetimeFigureOut">
              <a:rPr lang="en-US" smtClean="0"/>
              <a:t>17-May-16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22E9-100F-4AEF-808E-B055ED71F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020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F3BC-6568-4DFB-B319-DFE0FDF31856}" type="datetimeFigureOut">
              <a:rPr lang="en-US" smtClean="0"/>
              <a:t>17-May-16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22E9-100F-4AEF-808E-B055ED71F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246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739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265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325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8896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7459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5302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506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3836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9612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7181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12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4F3BC-6568-4DFB-B319-DFE0FDF31856}" type="datetimeFigureOut">
              <a:rPr lang="en-US" smtClean="0"/>
              <a:t>17-May-16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822E9-100F-4AEF-808E-B055ED71F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602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61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047" y="0"/>
            <a:ext cx="9860972" cy="574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423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473" y="124691"/>
            <a:ext cx="9382991" cy="625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738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34" y="145472"/>
            <a:ext cx="6167142" cy="56630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275" y="271894"/>
            <a:ext cx="5800725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733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37" y="-257526"/>
            <a:ext cx="11388436" cy="682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96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rbyn fal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4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1909" y="87023"/>
            <a:ext cx="5867400" cy="63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50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937" y="61912"/>
            <a:ext cx="5572125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413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25" y="42862"/>
            <a:ext cx="4476750" cy="67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523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rbynhama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0518" y="10027"/>
            <a:ext cx="10150099" cy="570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350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4146" y="0"/>
            <a:ext cx="6089072" cy="650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4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037" y="0"/>
            <a:ext cx="922020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9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255" y="0"/>
            <a:ext cx="5167745" cy="52341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23" y="96549"/>
            <a:ext cx="6143625" cy="612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93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3908" y="0"/>
            <a:ext cx="6157868" cy="50846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960" y="0"/>
            <a:ext cx="6368258" cy="6603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390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142" y="0"/>
            <a:ext cx="9191625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295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420" y="-82694"/>
            <a:ext cx="6086475" cy="19526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29703"/>
            <a:ext cx="4789775" cy="43785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172" y="749111"/>
            <a:ext cx="5943600" cy="52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21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192" y="0"/>
            <a:ext cx="3413569" cy="61466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8863" y="0"/>
            <a:ext cx="8175200" cy="555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790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046" y="0"/>
            <a:ext cx="5370586" cy="715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39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22" y="0"/>
            <a:ext cx="6286500" cy="4343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8850" y="0"/>
            <a:ext cx="6286500" cy="799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1272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227301"/>
            <a:ext cx="4667250" cy="58007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7776" y="300562"/>
            <a:ext cx="3648504" cy="572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273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33" y="0"/>
            <a:ext cx="4911004" cy="46872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7748" y="96022"/>
            <a:ext cx="4778444" cy="459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535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10" y="0"/>
            <a:ext cx="5791200" cy="6762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3199" y="2363066"/>
            <a:ext cx="5968361" cy="25596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5110" y="0"/>
            <a:ext cx="588645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409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532" y="0"/>
            <a:ext cx="7149643" cy="637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1848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612" y="-71438"/>
            <a:ext cx="8486775" cy="700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472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07" y="-113867"/>
            <a:ext cx="4867275" cy="65246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423" y="0"/>
            <a:ext cx="6448425" cy="11239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2712" y="1319212"/>
            <a:ext cx="4295775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3117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345" y="-10947"/>
            <a:ext cx="8302327" cy="553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69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-38100"/>
            <a:ext cx="4648200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5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187" y="116855"/>
            <a:ext cx="6143625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0802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137" y="0"/>
            <a:ext cx="9229725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6412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825" y="90487"/>
            <a:ext cx="4324350" cy="667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4278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1519" y="-298614"/>
            <a:ext cx="5006372" cy="71566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41" y="259339"/>
            <a:ext cx="5829300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2378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825" y="-42863"/>
            <a:ext cx="4324350" cy="694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2764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8171" y="104342"/>
            <a:ext cx="4714875" cy="652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6901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ump puti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48307" y="0"/>
            <a:ext cx="9816682" cy="551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64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4664" y="0"/>
            <a:ext cx="8615741" cy="628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0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073" y="0"/>
            <a:ext cx="10779737" cy="606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1366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762" y="0"/>
            <a:ext cx="10020769" cy="564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6089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957" y="0"/>
            <a:ext cx="6658647" cy="646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3889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61237" cy="66445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3714" y="0"/>
            <a:ext cx="6134100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1340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825" y="0"/>
            <a:ext cx="4181475" cy="65627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6732" y="92219"/>
            <a:ext cx="4767159" cy="647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8042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830" y="405582"/>
            <a:ext cx="9181171" cy="607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08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1" y="203536"/>
            <a:ext cx="8763000" cy="639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13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45" y="60304"/>
            <a:ext cx="11097491" cy="663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9088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74" y="-93518"/>
            <a:ext cx="8437463" cy="6489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7660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25" y="-33338"/>
            <a:ext cx="7905750" cy="692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67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3451</TotalTime>
  <Words>0</Words>
  <Application>Microsoft Office PowerPoint</Application>
  <PresentationFormat>Widescreen</PresentationFormat>
  <Paragraphs>0</Paragraphs>
  <Slides>44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Arial</vt:lpstr>
      <vt:lpstr>Calibri</vt:lpstr>
      <vt:lpstr>Calibri Light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KC Johnson</dc:creator>
  <cp:lastModifiedBy>KC Johnson</cp:lastModifiedBy>
  <cp:revision>43</cp:revision>
  <dcterms:created xsi:type="dcterms:W3CDTF">2016-01-24T16:34:17Z</dcterms:created>
  <dcterms:modified xsi:type="dcterms:W3CDTF">2016-05-17T15:42:45Z</dcterms:modified>
</cp:coreProperties>
</file>