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50"/>
  </p:notesMasterIdLst>
  <p:sldIdLst>
    <p:sldId id="521" r:id="rId6"/>
    <p:sldId id="457" r:id="rId7"/>
    <p:sldId id="514" r:id="rId8"/>
    <p:sldId id="481" r:id="rId9"/>
    <p:sldId id="507" r:id="rId10"/>
    <p:sldId id="535" r:id="rId11"/>
    <p:sldId id="508" r:id="rId12"/>
    <p:sldId id="509" r:id="rId13"/>
    <p:sldId id="510" r:id="rId14"/>
    <p:sldId id="515" r:id="rId15"/>
    <p:sldId id="498" r:id="rId16"/>
    <p:sldId id="499" r:id="rId17"/>
    <p:sldId id="500" r:id="rId18"/>
    <p:sldId id="458" r:id="rId19"/>
    <p:sldId id="461" r:id="rId20"/>
    <p:sldId id="478" r:id="rId21"/>
    <p:sldId id="527" r:id="rId22"/>
    <p:sldId id="528" r:id="rId23"/>
    <p:sldId id="467" r:id="rId24"/>
    <p:sldId id="530" r:id="rId25"/>
    <p:sldId id="531" r:id="rId26"/>
    <p:sldId id="516" r:id="rId27"/>
    <p:sldId id="517" r:id="rId28"/>
    <p:sldId id="518" r:id="rId29"/>
    <p:sldId id="519" r:id="rId30"/>
    <p:sldId id="513" r:id="rId31"/>
    <p:sldId id="534" r:id="rId32"/>
    <p:sldId id="494" r:id="rId33"/>
    <p:sldId id="495" r:id="rId34"/>
    <p:sldId id="487" r:id="rId35"/>
    <p:sldId id="492" r:id="rId36"/>
    <p:sldId id="493" r:id="rId37"/>
    <p:sldId id="496" r:id="rId38"/>
    <p:sldId id="532" r:id="rId39"/>
    <p:sldId id="533" r:id="rId40"/>
    <p:sldId id="483" r:id="rId41"/>
    <p:sldId id="512" r:id="rId42"/>
    <p:sldId id="484" r:id="rId43"/>
    <p:sldId id="482" r:id="rId44"/>
    <p:sldId id="485" r:id="rId45"/>
    <p:sldId id="522" r:id="rId46"/>
    <p:sldId id="525" r:id="rId47"/>
    <p:sldId id="511" r:id="rId48"/>
    <p:sldId id="526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>
      <p:cViewPr varScale="1">
        <p:scale>
          <a:sx n="92" d="100"/>
          <a:sy n="92" d="100"/>
        </p:scale>
        <p:origin x="123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A5C15-62DF-42E6-A5C6-1C9A49F0BA3A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2C89A-DF30-4B86-9BB1-FAF858A1AD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4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85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78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162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92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211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146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188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475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535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501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846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51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424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220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57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854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888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15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19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637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236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69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539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42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5748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6082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3442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175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8389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980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520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0304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75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106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6563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044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659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6755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5333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545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2685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204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53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904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590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5634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267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528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237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452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0612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571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540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74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/>
              <a:pPr/>
              <a:t>02-May-16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7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17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02-May-16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96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76200"/>
            <a:ext cx="9026821" cy="571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6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cdn.bikyamasr.com/wp-content/uploads/2010/05/Obam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199"/>
            <a:ext cx="9145944" cy="609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3640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IR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3855"/>
            <a:ext cx="9170669" cy="516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1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9067800" cy="604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2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http://cdn-media.nationaljournal.com/?controllerName=image&amp;action=get&amp;id=7811&amp;width=620&amp;height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179" y="153199"/>
            <a:ext cx="9150179" cy="6095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104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6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 descr="http://washingtonindependent.com/wp-content/uploads/2010/05/karzai-and-oba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9148010" cy="60834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470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http://i.telegraph.co.uk/multimedia/archive/01484/David-Petraeus_1484101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19" y="488342"/>
            <a:ext cx="9078381" cy="5683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4536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806" y="120932"/>
            <a:ext cx="8995194" cy="650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6783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http://morningpakistan.com/wp-content/uploads/2011/10/US-drone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867"/>
            <a:ext cx="9144000" cy="525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0496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-76200"/>
            <a:ext cx="854456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57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591" y="152400"/>
            <a:ext cx="7213599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0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25" y="76200"/>
            <a:ext cx="923925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44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 descr="http://www.mediaite.com/wp-content/uploads/2011/02/Moammar-Gaddaf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7205382" cy="6124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0357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livepakistan.com/news/wp-content/uploads/2011/03/bahrain-protes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532834" cy="4804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7344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34" y="0"/>
            <a:ext cx="9012666" cy="562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80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tmpost.com/wp-content/uploads/2011/04/Syria_Prote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444" y="228600"/>
            <a:ext cx="8682402" cy="6019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2189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ama red lin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107" y="0"/>
            <a:ext cx="9045893" cy="508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1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838" y="-523875"/>
            <a:ext cx="11877675" cy="790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7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5" y="1"/>
            <a:ext cx="6292890" cy="606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91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 descr="http://3.bp.blogspot.com/-20nKO56OXiU/TXvKQ7lOaQI/AAAAAAAALRo/_33rmX-oqgs/s1600/obamaNetanyahu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399"/>
            <a:ext cx="8771214" cy="6583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246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47625"/>
            <a:ext cx="902970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56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93453" cy="32904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290455"/>
            <a:ext cx="433874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238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4406677" cy="4724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25" y="2743200"/>
            <a:ext cx="728662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34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9525"/>
            <a:ext cx="58293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33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9067800" cy="509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56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7191375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84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4590"/>
            <a:ext cx="4295775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91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4762500" cy="2019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133600"/>
            <a:ext cx="5086350" cy="2009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4292562"/>
            <a:ext cx="481012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49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09"/>
            <a:ext cx="4880233" cy="27376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653" y="914400"/>
            <a:ext cx="4304149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3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weden Democrats Official Commercial... -SWEDISH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52400"/>
            <a:ext cx="8488101" cy="477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0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93" y="76200"/>
            <a:ext cx="9038807" cy="367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5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782" y="0"/>
            <a:ext cx="5580993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87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1470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37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3464"/>
            <a:ext cx="974407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53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8460"/>
            <a:ext cx="8111134" cy="612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5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391"/>
            <a:ext cx="3317132" cy="30530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0391"/>
            <a:ext cx="3396474" cy="306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9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189" cy="637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696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98"/>
            <a:ext cx="9200444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874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-15607"/>
            <a:ext cx="9510183" cy="514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83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"/>
            <a:ext cx="9067800" cy="549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5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-1"/>
            <a:ext cx="4685302" cy="626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9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1" y="38600"/>
            <a:ext cx="7315200" cy="66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261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44247" cy="525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33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6958</TotalTime>
  <Words>10</Words>
  <Application>Microsoft Office PowerPoint</Application>
  <PresentationFormat>On-screen Show (4:3)</PresentationFormat>
  <Paragraphs>10</Paragraphs>
  <Slides>44</Slides>
  <Notes>10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86</cp:revision>
  <dcterms:created xsi:type="dcterms:W3CDTF">2009-12-06T22:28:25Z</dcterms:created>
  <dcterms:modified xsi:type="dcterms:W3CDTF">2016-05-03T02:07:29Z</dcterms:modified>
</cp:coreProperties>
</file>