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8" r:id="rId2"/>
  </p:sldMasterIdLst>
  <p:notesMasterIdLst>
    <p:notesMasterId r:id="rId41"/>
  </p:notesMasterIdLst>
  <p:sldIdLst>
    <p:sldId id="386" r:id="rId3"/>
    <p:sldId id="389" r:id="rId4"/>
    <p:sldId id="385" r:id="rId5"/>
    <p:sldId id="387" r:id="rId6"/>
    <p:sldId id="327" r:id="rId7"/>
    <p:sldId id="336" r:id="rId8"/>
    <p:sldId id="340" r:id="rId9"/>
    <p:sldId id="328" r:id="rId10"/>
    <p:sldId id="341" r:id="rId11"/>
    <p:sldId id="388" r:id="rId12"/>
    <p:sldId id="329" r:id="rId13"/>
    <p:sldId id="342" r:id="rId14"/>
    <p:sldId id="343" r:id="rId15"/>
    <p:sldId id="344" r:id="rId16"/>
    <p:sldId id="345" r:id="rId17"/>
    <p:sldId id="347" r:id="rId18"/>
    <p:sldId id="346" r:id="rId19"/>
    <p:sldId id="330" r:id="rId20"/>
    <p:sldId id="331" r:id="rId21"/>
    <p:sldId id="377" r:id="rId22"/>
    <p:sldId id="391" r:id="rId23"/>
    <p:sldId id="378" r:id="rId24"/>
    <p:sldId id="379" r:id="rId25"/>
    <p:sldId id="374" r:id="rId26"/>
    <p:sldId id="373" r:id="rId27"/>
    <p:sldId id="380" r:id="rId28"/>
    <p:sldId id="381" r:id="rId29"/>
    <p:sldId id="358" r:id="rId30"/>
    <p:sldId id="382" r:id="rId31"/>
    <p:sldId id="383" r:id="rId32"/>
    <p:sldId id="384" r:id="rId33"/>
    <p:sldId id="354" r:id="rId34"/>
    <p:sldId id="349" r:id="rId35"/>
    <p:sldId id="367" r:id="rId36"/>
    <p:sldId id="366" r:id="rId37"/>
    <p:sldId id="368" r:id="rId38"/>
    <p:sldId id="357" r:id="rId39"/>
    <p:sldId id="36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78479-AA02-46CB-A19D-55E9681505D8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ED9C5-DF11-4CB1-A965-21EA06260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59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5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7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0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6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1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0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5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4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1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3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0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269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1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294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364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20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67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005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045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3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FEE60-AEAF-4882-AE57-C36A1F747B3C}" type="datetimeFigureOut">
              <a:rPr lang="en-US" smtClean="0"/>
              <a:t>11-Jan-16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4E0F-66E9-4B4D-BB43-AC4E90C53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0837A-272B-406E-B07C-705C63BBA21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11-Jan-16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CC2C1-193F-4E9B-B07F-49A3C959B21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4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6" y="0"/>
            <a:ext cx="11299417" cy="56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847" y="0"/>
            <a:ext cx="7921246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736" y="-143308"/>
            <a:ext cx="5762625" cy="4048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952" y="1641764"/>
            <a:ext cx="6073123" cy="507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4" y="114300"/>
            <a:ext cx="10145975" cy="552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817" y="0"/>
            <a:ext cx="9610790" cy="639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478" y="114300"/>
            <a:ext cx="7104167" cy="652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5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012" y="1122217"/>
            <a:ext cx="4966987" cy="49330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651"/>
            <a:ext cx="733425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9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rio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0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3344033"/>
            <a:ext cx="5188874" cy="32564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37" y="0"/>
            <a:ext cx="5409767" cy="33982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723" y="0"/>
            <a:ext cx="5084117" cy="3184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37" y="3344033"/>
            <a:ext cx="5409767" cy="34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9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1" y="155864"/>
            <a:ext cx="9582219" cy="62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69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368" y="-390525"/>
            <a:ext cx="5819775" cy="7248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407" y="-95913"/>
            <a:ext cx="5882554" cy="695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5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837" y="138112"/>
            <a:ext cx="564832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9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48" y="0"/>
            <a:ext cx="11153775" cy="719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49" y="0"/>
            <a:ext cx="10795387" cy="640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4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8" y="561109"/>
            <a:ext cx="6340046" cy="50902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209" y="-10986"/>
            <a:ext cx="4836536" cy="681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9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-201"/>
            <a:ext cx="7886699" cy="682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5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55" y="126023"/>
            <a:ext cx="7853363" cy="15958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12" y="923925"/>
            <a:ext cx="4600575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2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ump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4855" y="0"/>
            <a:ext cx="11627426" cy="65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1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482" y="0"/>
            <a:ext cx="9688346" cy="67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9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7" y="11302"/>
            <a:ext cx="9678699" cy="653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581275"/>
            <a:ext cx="5934075" cy="1685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67450" cy="3009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8575"/>
            <a:ext cx="66008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s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9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7591" y="613064"/>
            <a:ext cx="8354291" cy="5569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399" y="-106967"/>
            <a:ext cx="5090601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52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821" y="135082"/>
            <a:ext cx="9510585" cy="642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82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us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635" y="114299"/>
            <a:ext cx="9400987" cy="657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36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131" y="-260640"/>
            <a:ext cx="4047126" cy="28479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6" y="687965"/>
            <a:ext cx="4895758" cy="54426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131" y="2743201"/>
            <a:ext cx="6897870" cy="404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1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517"/>
            <a:ext cx="5609612" cy="3761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715" y="2410691"/>
            <a:ext cx="6538285" cy="43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57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1" y="171882"/>
            <a:ext cx="5448300" cy="1838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63" y="2010207"/>
            <a:ext cx="5486400" cy="2419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02" y="3436793"/>
            <a:ext cx="55245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33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123825"/>
            <a:ext cx="819150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94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4" y="510021"/>
            <a:ext cx="3803532" cy="14019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94" y="147205"/>
            <a:ext cx="6657975" cy="266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855" y="2098964"/>
            <a:ext cx="8639145" cy="463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6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14" y="0"/>
            <a:ext cx="9227747" cy="638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496" y="114300"/>
            <a:ext cx="8296728" cy="630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0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745" y="23896"/>
            <a:ext cx="2914218" cy="68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73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27" y="698355"/>
            <a:ext cx="3437659" cy="37153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564" y="556912"/>
            <a:ext cx="3769394" cy="381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60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84" y="0"/>
            <a:ext cx="9361889" cy="67333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98627" y="5351318"/>
            <a:ext cx="2393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http://www.americanbar.org/content/dam/aba/uncategorized/GAO/2014dec19_vacnomscons.authcheckdam.pdf</a:t>
            </a:r>
          </a:p>
        </p:txBody>
      </p:sp>
    </p:spTree>
    <p:extLst>
      <p:ext uri="{BB962C8B-B14F-4D97-AF65-F5344CB8AC3E}">
        <p14:creationId xmlns:p14="http://schemas.microsoft.com/office/powerpoint/2010/main" val="14475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46" y="0"/>
            <a:ext cx="7149440" cy="6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87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7359</TotalTime>
  <Words>3</Words>
  <Application>Microsoft Office PowerPoint</Application>
  <PresentationFormat>Widescreen</PresentationFormat>
  <Paragraphs>1</Paragraphs>
  <Slides>38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 Johnson</dc:creator>
  <cp:lastModifiedBy>KC Johnson</cp:lastModifiedBy>
  <cp:revision>55</cp:revision>
  <dcterms:created xsi:type="dcterms:W3CDTF">2015-11-07T18:12:23Z</dcterms:created>
  <dcterms:modified xsi:type="dcterms:W3CDTF">2016-01-12T02:43:13Z</dcterms:modified>
</cp:coreProperties>
</file>