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433" r:id="rId2"/>
    <p:sldId id="434" r:id="rId3"/>
    <p:sldId id="426" r:id="rId4"/>
    <p:sldId id="306" r:id="rId5"/>
    <p:sldId id="341" r:id="rId6"/>
    <p:sldId id="357" r:id="rId7"/>
    <p:sldId id="371" r:id="rId8"/>
    <p:sldId id="308" r:id="rId9"/>
    <p:sldId id="394" r:id="rId10"/>
    <p:sldId id="320" r:id="rId11"/>
    <p:sldId id="374" r:id="rId12"/>
    <p:sldId id="372" r:id="rId13"/>
    <p:sldId id="370" r:id="rId14"/>
    <p:sldId id="382" r:id="rId15"/>
    <p:sldId id="379" r:id="rId16"/>
    <p:sldId id="380" r:id="rId17"/>
    <p:sldId id="395" r:id="rId18"/>
    <p:sldId id="386" r:id="rId19"/>
    <p:sldId id="387" r:id="rId20"/>
    <p:sldId id="388" r:id="rId21"/>
    <p:sldId id="389" r:id="rId22"/>
    <p:sldId id="390" r:id="rId23"/>
    <p:sldId id="391" r:id="rId24"/>
    <p:sldId id="397" r:id="rId25"/>
    <p:sldId id="398" r:id="rId26"/>
    <p:sldId id="396" r:id="rId27"/>
    <p:sldId id="408" r:id="rId28"/>
    <p:sldId id="409" r:id="rId29"/>
    <p:sldId id="410" r:id="rId30"/>
    <p:sldId id="411" r:id="rId31"/>
    <p:sldId id="435" r:id="rId32"/>
    <p:sldId id="428" r:id="rId33"/>
    <p:sldId id="429" r:id="rId34"/>
    <p:sldId id="430" r:id="rId35"/>
    <p:sldId id="431" r:id="rId36"/>
    <p:sldId id="416" r:id="rId37"/>
    <p:sldId id="417" r:id="rId38"/>
    <p:sldId id="419" r:id="rId39"/>
    <p:sldId id="420" r:id="rId40"/>
    <p:sldId id="421" r:id="rId41"/>
    <p:sldId id="422" r:id="rId42"/>
    <p:sldId id="423" r:id="rId43"/>
    <p:sldId id="424" r:id="rId44"/>
    <p:sldId id="432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9" autoAdjust="0"/>
    <p:restoredTop sz="94660"/>
  </p:normalViewPr>
  <p:slideViewPr>
    <p:cSldViewPr>
      <p:cViewPr varScale="1">
        <p:scale>
          <a:sx n="87" d="100"/>
          <a:sy n="87" d="100"/>
        </p:scale>
        <p:origin x="147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DF805-F8EA-4C37-94E3-3D365BB3F4DB}" type="datetimeFigureOut">
              <a:rPr lang="en-US" smtClean="0"/>
              <a:pPr/>
              <a:t>15-Sep-15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5AB1F-6F47-4449-93B1-29F1E9E7A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71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07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599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quisling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23524-2C3D-4A34-9A0B-7E558586E6C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553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50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087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Marshall and </a:t>
            </a:r>
            <a:r>
              <a:rPr lang="en-US" smtClean="0"/>
              <a:t>chiang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740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382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80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804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5661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0755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945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6230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2588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581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6056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163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389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7000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4756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1337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3574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7904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6591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9198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2532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3405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0799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8680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8556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9481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0660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771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064A64-4437-4269-B779-9189CB437B48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850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15-Sep-15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15-Sep-15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15-Sep-15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15-Sep-15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15-Sep-15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15-Sep-15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15-Sep-15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15-Sep-15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15-Sep-15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15-Sep-15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15-Sep-15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0A04E-1C48-4F0A-BBA4-5F19B38B4DD1}" type="datetimeFigureOut">
              <a:rPr lang="en-US" smtClean="0"/>
              <a:pPr/>
              <a:t>15-Sep-15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8208"/>
            <a:ext cx="9144000" cy="478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69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919" y="411604"/>
            <a:ext cx="8511481" cy="591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270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rmany-194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2645" y="0"/>
            <a:ext cx="76387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68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berg trial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984" y="0"/>
            <a:ext cx="877203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Picture 2" descr="File:QuislingOslo19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71" y="-59268"/>
            <a:ext cx="7658029" cy="67648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urope-East-Central-19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5898" y="0"/>
            <a:ext cx="487220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85" y="-5220"/>
            <a:ext cx="8527915" cy="686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561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685800" y="0"/>
            <a:ext cx="5715000" cy="381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838" y="3429001"/>
            <a:ext cx="6090524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://www.corbisimages.com/images/67/0F85F71D-D08E-44B2-9781-08E4D0BAEA40/U1031867IN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4109" y="0"/>
            <a:ext cx="5220653" cy="6629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333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ran_languagemap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3613" y="0"/>
            <a:ext cx="663677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358048"/>
            <a:ext cx="8067675" cy="6477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7251"/>
            <a:ext cx="4743099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8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52600"/>
            <a:ext cx="8845737" cy="33503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0200" y="3810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Polish (“three times yes”) referendum, 1946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6600" y="56388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Q1: abolish the Senate?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Q2: nationalize the economy?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Q3: accept postwar borders?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332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rief Iron Curtain Speec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0"/>
            <a:ext cx="8001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0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chsSecurityBadgeLar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1963" y="54769"/>
            <a:ext cx="5991837" cy="680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50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uman doctrine spee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4226" y="0"/>
            <a:ext cx="86955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52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rvard_1947_w_31may07_210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90813" cy="6858000"/>
          </a:xfrm>
          <a:prstGeom prst="rect">
            <a:avLst/>
          </a:prstGeom>
        </p:spPr>
      </p:pic>
      <p:pic>
        <p:nvPicPr>
          <p:cNvPr id="3" name="Picture 2" descr="Marshall_Pla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0400" y="-13771"/>
            <a:ext cx="69555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893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52387"/>
            <a:ext cx="9753600" cy="675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25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http://www.corbisimages.com/images/67/1777DB1B-B752-4B79-A346-00A5E9A6B6B6/HU0601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240" y="152400"/>
            <a:ext cx="8856980" cy="6705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86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150352"/>
            <a:ext cx="9372600" cy="672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344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an_Masary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4776" y="-65218"/>
            <a:ext cx="5284224" cy="692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44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http://www.corbisimages.com/images/67/B30F95FE-6539-4484-9654-DECCB34DD333/BE0626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07" y="0"/>
            <a:ext cx="8980831" cy="655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055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ottwald1.jpe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939706" y="180352"/>
            <a:ext cx="5604094" cy="6677648"/>
          </a:xfrm>
        </p:spPr>
      </p:pic>
    </p:spTree>
    <p:extLst>
      <p:ext uri="{BB962C8B-B14F-4D97-AF65-F5344CB8AC3E}">
        <p14:creationId xmlns:p14="http://schemas.microsoft.com/office/powerpoint/2010/main" val="10298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76200"/>
            <a:ext cx="828675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39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ightcorrido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31466" y="62238"/>
            <a:ext cx="6164734" cy="664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29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rlin-air-lif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550" y="0"/>
            <a:ext cx="7200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9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964" y="0"/>
            <a:ext cx="8637158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5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877" y="0"/>
            <a:ext cx="85422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4319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5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878" y="-58027"/>
            <a:ext cx="8614522" cy="691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7971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5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878" y="-58027"/>
            <a:ext cx="8614522" cy="691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4272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290" y="0"/>
            <a:ext cx="48974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394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685802"/>
          <a:ext cx="9144000" cy="5714997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  <a:gridCol w="2286000"/>
              </a:tblGrid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 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1950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1951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1952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5313">
                <a:tc>
                  <a:txBody>
                    <a:bodyPr/>
                    <a:lstStyle/>
                    <a:p>
                      <a:r>
                        <a:rPr lang="en-US"/>
                        <a:t>Defense budget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$13.3 B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$60.4B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$44 B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Army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591,000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1.55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1.595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Navy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451,000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1.01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1.05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Air Force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411,000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1.06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973,000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6076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8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;ansky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1462" y="-34175"/>
            <a:ext cx="8643937" cy="689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7109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nsky_rudolf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267" y="0"/>
            <a:ext cx="90534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4702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ottwald1.jpe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788349" y="0"/>
            <a:ext cx="5755451" cy="6858000"/>
          </a:xfrm>
        </p:spPr>
      </p:pic>
    </p:spTree>
    <p:extLst>
      <p:ext uri="{BB962C8B-B14F-4D97-AF65-F5344CB8AC3E}">
        <p14:creationId xmlns:p14="http://schemas.microsoft.com/office/powerpoint/2010/main" val="244626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ttwald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7481" y="0"/>
            <a:ext cx="49767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16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://www.williamgstephenson.com/blog/wp-content/uploads/2010/06/070910ap_macarthur_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24" y="0"/>
            <a:ext cx="4072580" cy="4520564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0390" y="2590800"/>
            <a:ext cx="5183512" cy="426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1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static.howstuffworks.com/gif/willow/korean-war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3199" y="58785"/>
            <a:ext cx="4661001" cy="67992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076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http://www.corbisimages.com/images/67/A097B873-1BD1-4B10-809C-4523D146B87E/U954934AC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2436" y="140745"/>
            <a:ext cx="5745164" cy="64886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687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mb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4456" y="-15657"/>
            <a:ext cx="4962143" cy="679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2667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ixon-his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89865" y="-37641"/>
            <a:ext cx="9333865" cy="524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00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ccarr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3316" y="24806"/>
            <a:ext cx="9177316" cy="683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00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cCarthyandCoh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" y="0"/>
            <a:ext cx="907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97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ttp://www.c-span.org/images/special/news04231954b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99852"/>
            <a:ext cx="8229600" cy="67119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805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ccarthy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31110" y="6426"/>
            <a:ext cx="9327510" cy="524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9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1081</TotalTime>
  <Words>96</Words>
  <Application>Microsoft Office PowerPoint</Application>
  <PresentationFormat>On-screen Show (4:3)</PresentationFormat>
  <Paragraphs>60</Paragraphs>
  <Slides>44</Slides>
  <Notes>34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kc9</dc:creator>
  <cp:lastModifiedBy>KC Johnson</cp:lastModifiedBy>
  <cp:revision>39</cp:revision>
  <dcterms:created xsi:type="dcterms:W3CDTF">2009-11-08T17:56:31Z</dcterms:created>
  <dcterms:modified xsi:type="dcterms:W3CDTF">2015-09-15T16:10:26Z</dcterms:modified>
</cp:coreProperties>
</file>