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358" r:id="rId2"/>
    <p:sldId id="371" r:id="rId3"/>
    <p:sldId id="311" r:id="rId4"/>
    <p:sldId id="372" r:id="rId5"/>
    <p:sldId id="370" r:id="rId6"/>
    <p:sldId id="378" r:id="rId7"/>
    <p:sldId id="379" r:id="rId8"/>
    <p:sldId id="381" r:id="rId9"/>
    <p:sldId id="395" r:id="rId10"/>
    <p:sldId id="385" r:id="rId11"/>
    <p:sldId id="387" r:id="rId12"/>
    <p:sldId id="389" r:id="rId13"/>
    <p:sldId id="390" r:id="rId14"/>
    <p:sldId id="391" r:id="rId15"/>
    <p:sldId id="422" r:id="rId16"/>
    <p:sldId id="401" r:id="rId17"/>
    <p:sldId id="402" r:id="rId18"/>
    <p:sldId id="404" r:id="rId19"/>
    <p:sldId id="405" r:id="rId20"/>
    <p:sldId id="406" r:id="rId21"/>
    <p:sldId id="407" r:id="rId22"/>
    <p:sldId id="423" r:id="rId23"/>
    <p:sldId id="424" r:id="rId24"/>
    <p:sldId id="408" r:id="rId25"/>
    <p:sldId id="409" r:id="rId26"/>
    <p:sldId id="410" r:id="rId27"/>
    <p:sldId id="418" r:id="rId28"/>
    <p:sldId id="419" r:id="rId29"/>
    <p:sldId id="420" r:id="rId30"/>
    <p:sldId id="421" r:id="rId31"/>
    <p:sldId id="412" r:id="rId32"/>
    <p:sldId id="413" r:id="rId33"/>
    <p:sldId id="414" r:id="rId34"/>
    <p:sldId id="415" r:id="rId35"/>
    <p:sldId id="416" r:id="rId36"/>
    <p:sldId id="417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39" autoAdjust="0"/>
    <p:restoredTop sz="94660"/>
  </p:normalViewPr>
  <p:slideViewPr>
    <p:cSldViewPr>
      <p:cViewPr varScale="1">
        <p:scale>
          <a:sx n="86" d="100"/>
          <a:sy n="86" d="100"/>
        </p:scale>
        <p:origin x="149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DDF805-F8EA-4C37-94E3-3D365BB3F4DB}" type="datetimeFigureOut">
              <a:rPr lang="en-US" smtClean="0"/>
              <a:pPr/>
              <a:t>21-Apr-15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E5AB1F-6F47-4449-93B1-29F1E9E7A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071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1411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2069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vberg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22231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5661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36263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7035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2588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5817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5082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27452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34000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55915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657AC8-BF05-42EF-B690-A37197987D3F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6504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B5BFAD-30A9-4B7D-8B6F-2E5A505AE8C3}" type="slidenum">
              <a:rPr lang="en-US" smtClean="0">
                <a:solidFill>
                  <a:prstClr val="black"/>
                </a:solidFill>
              </a:rPr>
              <a:pPr/>
              <a:t>22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4208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B5BFAD-30A9-4B7D-8B6F-2E5A505AE8C3}" type="slidenum">
              <a:rPr lang="en-US" smtClean="0">
                <a:solidFill>
                  <a:prstClr val="black"/>
                </a:solidFill>
              </a:rPr>
              <a:pPr/>
              <a:t>23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0692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657AC8-BF05-42EF-B690-A37197987D3F}" type="slidenum">
              <a:rPr lang="en-US" smtClean="0">
                <a:solidFill>
                  <a:prstClr val="black"/>
                </a:solidFill>
              </a:rPr>
              <a:pPr/>
              <a:t>24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05082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657AC8-BF05-42EF-B690-A37197987D3F}" type="slidenum">
              <a:rPr lang="en-US" smtClean="0">
                <a:solidFill>
                  <a:prstClr val="black"/>
                </a:solidFill>
              </a:rPr>
              <a:pPr/>
              <a:t>25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86323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064A64-4437-4269-B779-9189CB437B48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7810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657AC8-BF05-42EF-B690-A37197987D3F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48298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657AC8-BF05-42EF-B690-A37197987D3F}" type="slidenum">
              <a:rPr lang="en-US" smtClean="0">
                <a:solidFill>
                  <a:prstClr val="black"/>
                </a:solidFill>
              </a:rPr>
              <a:pPr/>
              <a:t>28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7776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>
                <a:solidFill>
                  <a:prstClr val="black"/>
                </a:solidFill>
              </a:rPr>
              <a:pPr/>
              <a:t>29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2415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>
                <a:solidFill>
                  <a:prstClr val="black"/>
                </a:solidFill>
              </a:rPr>
              <a:pPr/>
              <a:t>30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19055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89E91-D90F-478F-B222-E1EFB3ECE7F8}" type="slidenum">
              <a:rPr lang="en-US" smtClean="0">
                <a:solidFill>
                  <a:prstClr val="black"/>
                </a:solidFill>
              </a:rPr>
              <a:pPr/>
              <a:t>31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46175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064A64-4437-4269-B779-9189CB437B48}" type="slidenum">
              <a:rPr lang="en-US" smtClean="0">
                <a:solidFill>
                  <a:prstClr val="black"/>
                </a:solidFill>
              </a:rPr>
              <a:pPr/>
              <a:t>32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31911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064A64-4437-4269-B779-9189CB437B48}" type="slidenum">
              <a:rPr lang="en-US" smtClean="0">
                <a:solidFill>
                  <a:prstClr val="black"/>
                </a:solidFill>
              </a:rPr>
              <a:pPr/>
              <a:t>33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233921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657AC8-BF05-42EF-B690-A37197987D3F}" type="slidenum">
              <a:rPr lang="en-US" smtClean="0">
                <a:solidFill>
                  <a:prstClr val="black"/>
                </a:solidFill>
              </a:rPr>
              <a:pPr/>
              <a:t>34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33607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657AC8-BF05-42EF-B690-A37197987D3F}" type="slidenum">
              <a:rPr lang="en-US" smtClean="0">
                <a:solidFill>
                  <a:prstClr val="black"/>
                </a:solidFill>
              </a:rPr>
              <a:pPr/>
              <a:t>35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515498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064A64-4437-4269-B779-9189CB437B48}" type="slidenum">
              <a:rPr lang="en-US" smtClean="0">
                <a:solidFill>
                  <a:prstClr val="black"/>
                </a:solidFill>
              </a:rPr>
              <a:pPr/>
              <a:t>36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16657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/>
              <a:pPr/>
              <a:t>21-Apr-15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/>
              <a:pPr/>
              <a:t>21-Apr-15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/>
              <a:pPr/>
              <a:t>21-Apr-15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/>
              <a:pPr/>
              <a:t>21-Apr-15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/>
              <a:pPr/>
              <a:t>21-Apr-15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/>
              <a:pPr/>
              <a:t>21-Apr-15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/>
              <a:pPr/>
              <a:t>21-Apr-15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/>
              <a:pPr/>
              <a:t>21-Apr-15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/>
              <a:pPr/>
              <a:t>21-Apr-15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/>
              <a:pPr/>
              <a:t>21-Apr-15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/>
              <a:pPr/>
              <a:t>21-Apr-15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80A04E-1C48-4F0A-BBA4-5F19B38B4DD1}" type="datetimeFigureOut">
              <a:rPr lang="en-US" smtClean="0"/>
              <a:pPr/>
              <a:t>21-Apr-15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urope-1945-territoria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35312" y="457200"/>
            <a:ext cx="9296400" cy="58398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285" y="-5220"/>
            <a:ext cx="8527915" cy="6863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561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http://cidc.library.cornell.edu/dof/japan/images/hiro/mcarthu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8831" y="87401"/>
            <a:ext cx="7649369" cy="6541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752600"/>
            <a:ext cx="8845737" cy="335032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00200" y="381000"/>
            <a:ext cx="586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prstClr val="black"/>
                </a:solidFill>
              </a:rPr>
              <a:t>Polish (“three times yes”) referendum, 1946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76600" y="5638800"/>
            <a:ext cx="3276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Q1: abolish the Senate?</a:t>
            </a:r>
          </a:p>
          <a:p>
            <a:r>
              <a:rPr lang="en-US" dirty="0" smtClean="0">
                <a:solidFill>
                  <a:prstClr val="black"/>
                </a:solidFill>
              </a:rPr>
              <a:t>Q2: nationalize the economy?</a:t>
            </a:r>
          </a:p>
          <a:p>
            <a:r>
              <a:rPr lang="en-US" dirty="0" smtClean="0">
                <a:solidFill>
                  <a:prstClr val="black"/>
                </a:solidFill>
              </a:rPr>
              <a:t>Q3: accept postwar borders?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3322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rief Iron Curtain Speech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9600" y="400050"/>
            <a:ext cx="8001000" cy="600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506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http://cache1.asset-cache.net/xc/50501738.jpg?v=1&amp;c=IWSAsset&amp;k=2&amp;d=E41C9FE5C4AA0A144ED68B622F689AFB43C20C87FA2B446D00B03D46EB42F784B01E70F2B326997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62000" y="228600"/>
            <a:ext cx="5210175" cy="6407546"/>
          </a:xfrm>
          <a:prstGeom prst="rect">
            <a:avLst/>
          </a:prstGeom>
          <a:noFill/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4392" y="228600"/>
            <a:ext cx="5000174" cy="6407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0205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ruman doctrine speec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4226" y="0"/>
            <a:ext cx="86955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352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rshall_Pla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94246" y="0"/>
            <a:ext cx="69555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4486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4800" y="52387"/>
            <a:ext cx="9753600" cy="675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8254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47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8162" y="190500"/>
            <a:ext cx="8067675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7693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8600" y="150352"/>
            <a:ext cx="9372600" cy="6721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5344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Picture 2" descr="http://www.corbisimages.com/images/67/B30F95FE-6539-4484-9654-DECCB34DD333/BE06268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707" y="0"/>
            <a:ext cx="8980831" cy="6553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40559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gottwald1.jpeg"/>
          <p:cNvPicPr>
            <a:picLocks noGrp="1" noChangeAspect="1"/>
          </p:cNvPicPr>
          <p:nvPr>
            <p:ph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1939706" y="180352"/>
            <a:ext cx="5604094" cy="6677648"/>
          </a:xfrm>
        </p:spPr>
      </p:pic>
    </p:spTree>
    <p:extLst>
      <p:ext uri="{BB962C8B-B14F-4D97-AF65-F5344CB8AC3E}">
        <p14:creationId xmlns:p14="http://schemas.microsoft.com/office/powerpoint/2010/main" val="102989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" y="76200"/>
            <a:ext cx="8286750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2397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379" y="0"/>
            <a:ext cx="6731953" cy="693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0376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orean_war_ma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04627" y="0"/>
            <a:ext cx="35347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324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 descr="http://www.williamgstephenson.com/blog/wp-content/uploads/2010/06/070910ap_macarthur_5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24" y="0"/>
            <a:ext cx="4072580" cy="4520564"/>
          </a:xfrm>
          <a:prstGeom prst="rect">
            <a:avLst/>
          </a:prstGeom>
          <a:noFill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0390" y="2590800"/>
            <a:ext cx="5183512" cy="426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206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685802"/>
          <a:ext cx="9144000" cy="5714997"/>
        </p:xfrm>
        <a:graphic>
          <a:graphicData uri="http://schemas.openxmlformats.org/drawingml/2006/table">
            <a:tbl>
              <a:tblPr/>
              <a:tblGrid>
                <a:gridCol w="2286000"/>
                <a:gridCol w="2286000"/>
                <a:gridCol w="2286000"/>
                <a:gridCol w="2286000"/>
              </a:tblGrid>
              <a:tr h="1007421">
                <a:tc>
                  <a:txBody>
                    <a:bodyPr/>
                    <a:lstStyle/>
                    <a:p>
                      <a:r>
                        <a:rPr lang="en-US"/>
                        <a:t> 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1950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1951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1952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5313">
                <a:tc>
                  <a:txBody>
                    <a:bodyPr/>
                    <a:lstStyle/>
                    <a:p>
                      <a:r>
                        <a:rPr lang="en-US"/>
                        <a:t>Defense budget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$13.3 B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$60.4B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$44 B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07421">
                <a:tc>
                  <a:txBody>
                    <a:bodyPr/>
                    <a:lstStyle/>
                    <a:p>
                      <a:r>
                        <a:rPr lang="en-US"/>
                        <a:t>Army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591,000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1.55 million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1.595 million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07421">
                <a:tc>
                  <a:txBody>
                    <a:bodyPr/>
                    <a:lstStyle/>
                    <a:p>
                      <a:r>
                        <a:rPr lang="en-US"/>
                        <a:t>Navy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451,000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1.01 million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1.05 million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07421">
                <a:tc>
                  <a:txBody>
                    <a:bodyPr/>
                    <a:lstStyle/>
                    <a:p>
                      <a:r>
                        <a:rPr lang="en-US"/>
                        <a:t>Air Force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411,000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1.06 million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973,000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60769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3095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Picture 2" descr="http://www.corbisimages.com/images/67/A097B873-1BD1-4B10-809C-4523D146B87E/U954934ACM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22436" y="140745"/>
            <a:ext cx="5745164" cy="64886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55799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mb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02587" y="401876"/>
            <a:ext cx="4379214" cy="5998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5619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ixon-his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52400" y="838200"/>
            <a:ext cx="9333865" cy="524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895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-married-a-communist-poster-propagand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" y="198120"/>
            <a:ext cx="8229600" cy="658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70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w and what to tell a communist-propaganda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09749" y="0"/>
            <a:ext cx="49245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463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ccarra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33316" y="24806"/>
            <a:ext cx="9177316" cy="6833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805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cCarthyandCohe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004" y="0"/>
            <a:ext cx="90799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494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http://www.c-span.org/images/special/news04231954b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99852"/>
            <a:ext cx="8229600" cy="67119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45308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;ansky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1462" y="-34175"/>
            <a:ext cx="8643937" cy="689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6838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nsky_rudolf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267" y="0"/>
            <a:ext cx="90534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7916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gottwald1.jpeg"/>
          <p:cNvPicPr>
            <a:picLocks noGrp="1" noChangeAspect="1"/>
          </p:cNvPicPr>
          <p:nvPr>
            <p:ph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1939706" y="180352"/>
            <a:ext cx="5604094" cy="6677648"/>
          </a:xfrm>
        </p:spPr>
      </p:pic>
    </p:spTree>
    <p:extLst>
      <p:ext uri="{BB962C8B-B14F-4D97-AF65-F5344CB8AC3E}">
        <p14:creationId xmlns:p14="http://schemas.microsoft.com/office/powerpoint/2010/main" val="2376264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ottwald2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49531" y="173850"/>
            <a:ext cx="4684669" cy="645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008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ulles and dd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431800"/>
            <a:ext cx="7620000" cy="599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406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ef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2755" y="0"/>
            <a:ext cx="75584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578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http://www.opendemocracy.net/content/articles/3287/images/photo2_56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47549" y="990600"/>
            <a:ext cx="9237421" cy="4267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19924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agy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098" y="762000"/>
            <a:ext cx="9146196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840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udapest_streets_7_1956_stali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5578564" cy="57912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3000" y="3657600"/>
            <a:ext cx="4572638" cy="3429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967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http://www.filolog.com/images/budapest_56_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52400" y="0"/>
            <a:ext cx="6262255" cy="3444240"/>
          </a:xfrm>
          <a:prstGeom prst="rect">
            <a:avLst/>
          </a:prstGeom>
          <a:noFill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8793" y="3035477"/>
            <a:ext cx="5255207" cy="3822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190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1216</TotalTime>
  <Words>87</Words>
  <Application>Microsoft Office PowerPoint</Application>
  <PresentationFormat>On-screen Show (4:3)</PresentationFormat>
  <Paragraphs>53</Paragraphs>
  <Slides>36</Slides>
  <Notes>28</Notes>
  <HiddenSlides>0</HiddenSlides>
  <MMClips>2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9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kc9</dc:creator>
  <cp:lastModifiedBy>KC Johnson</cp:lastModifiedBy>
  <cp:revision>34</cp:revision>
  <dcterms:created xsi:type="dcterms:W3CDTF">2009-11-08T17:56:31Z</dcterms:created>
  <dcterms:modified xsi:type="dcterms:W3CDTF">2015-04-22T02:21:33Z</dcterms:modified>
</cp:coreProperties>
</file>