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405" r:id="rId2"/>
    <p:sldId id="483" r:id="rId3"/>
    <p:sldId id="485" r:id="rId4"/>
    <p:sldId id="509" r:id="rId5"/>
    <p:sldId id="490" r:id="rId6"/>
    <p:sldId id="510" r:id="rId7"/>
    <p:sldId id="491" r:id="rId8"/>
    <p:sldId id="489" r:id="rId9"/>
    <p:sldId id="511" r:id="rId10"/>
    <p:sldId id="493" r:id="rId11"/>
    <p:sldId id="494" r:id="rId12"/>
    <p:sldId id="500" r:id="rId13"/>
    <p:sldId id="501" r:id="rId14"/>
    <p:sldId id="498" r:id="rId15"/>
    <p:sldId id="499" r:id="rId16"/>
    <p:sldId id="512" r:id="rId17"/>
    <p:sldId id="488" r:id="rId18"/>
    <p:sldId id="487" r:id="rId19"/>
    <p:sldId id="486" r:id="rId20"/>
    <p:sldId id="470" r:id="rId21"/>
    <p:sldId id="481" r:id="rId22"/>
    <p:sldId id="406" r:id="rId23"/>
    <p:sldId id="492" r:id="rId24"/>
    <p:sldId id="496" r:id="rId25"/>
    <p:sldId id="471" r:id="rId26"/>
    <p:sldId id="514" r:id="rId27"/>
    <p:sldId id="515" r:id="rId28"/>
    <p:sldId id="516" r:id="rId29"/>
    <p:sldId id="518" r:id="rId30"/>
    <p:sldId id="517" r:id="rId31"/>
    <p:sldId id="520" r:id="rId32"/>
    <p:sldId id="519" r:id="rId33"/>
    <p:sldId id="521" r:id="rId34"/>
    <p:sldId id="523" r:id="rId35"/>
    <p:sldId id="522" r:id="rId36"/>
    <p:sldId id="495" r:id="rId37"/>
    <p:sldId id="524" r:id="rId38"/>
    <p:sldId id="525" r:id="rId39"/>
    <p:sldId id="502" r:id="rId40"/>
    <p:sldId id="503" r:id="rId41"/>
    <p:sldId id="504" r:id="rId42"/>
    <p:sldId id="505" r:id="rId43"/>
    <p:sldId id="506" r:id="rId44"/>
    <p:sldId id="513" r:id="rId45"/>
    <p:sldId id="538" r:id="rId46"/>
    <p:sldId id="508" r:id="rId47"/>
    <p:sldId id="534" r:id="rId48"/>
    <p:sldId id="542" r:id="rId49"/>
    <p:sldId id="537" r:id="rId50"/>
    <p:sldId id="536" r:id="rId51"/>
    <p:sldId id="533" r:id="rId52"/>
    <p:sldId id="535" r:id="rId53"/>
    <p:sldId id="540" r:id="rId54"/>
    <p:sldId id="541" r:id="rId55"/>
    <p:sldId id="529" r:id="rId56"/>
    <p:sldId id="531" r:id="rId57"/>
    <p:sldId id="532" r:id="rId58"/>
    <p:sldId id="526" r:id="rId59"/>
    <p:sldId id="528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A5C15-62DF-42E6-A5C6-1C9A49F0BA3A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2C89A-DF30-4B86-9BB1-FAF858A1AD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4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42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80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5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7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/>
              <a:pPr/>
              <a:t>02-Feb-15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http://3.bp.blogspot.com/-20nKO56OXiU/TXvKQ7lOaQI/AAAAAAAALRo/_33rmX-oqgs/s1600/obamaNetanyahu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399"/>
            <a:ext cx="8771214" cy="6583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313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8187657" cy="546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83196"/>
            <a:ext cx="8763000" cy="533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7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89" y="23900"/>
            <a:ext cx="7952611" cy="68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-23813"/>
            <a:ext cx="5810250" cy="690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0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99585"/>
            <a:ext cx="9067799" cy="600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8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הכרזת העצמאות גרסת 201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0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811"/>
            <a:ext cx="91440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0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0"/>
            <a:ext cx="5199654" cy="68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8727281" cy="424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673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895600"/>
            <a:ext cx="50196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idfspokesperson.files.wordpress.com/2010/10/rocket-range-3.jpg?w=540&amp;h=8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0" y="0"/>
            <a:ext cx="462915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407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294"/>
            <a:ext cx="9067800" cy="622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8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600075"/>
            <a:ext cx="87820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1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33337"/>
            <a:ext cx="616267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2169"/>
            <a:ext cx="8610600" cy="63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2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987" y="76758"/>
            <a:ext cx="5549214" cy="678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92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-76200"/>
            <a:ext cx="6299200" cy="94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16400"/>
            <a:ext cx="8229600" cy="53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7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7" y="574781"/>
            <a:ext cx="8920623" cy="529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0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514"/>
            <a:ext cx="9220199" cy="584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6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0"/>
            <a:ext cx="92773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536" y="2819400"/>
            <a:ext cx="6596464" cy="421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7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23825"/>
            <a:ext cx="691515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9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38200"/>
            <a:ext cx="8929540" cy="521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51" y="838200"/>
            <a:ext cx="921470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-76200"/>
            <a:ext cx="6315075" cy="3922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276600"/>
            <a:ext cx="47053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56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4" y="1905000"/>
            <a:ext cx="917328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0"/>
            <a:ext cx="6000750" cy="3600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632583"/>
            <a:ext cx="48958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7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00475" cy="3990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376" y="3581400"/>
            <a:ext cx="5461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3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209550"/>
            <a:ext cx="53625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3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19338"/>
            <a:ext cx="8153399" cy="546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60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1299"/>
            <a:ext cx="8382000" cy="55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9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050" y="16005"/>
            <a:ext cx="5193750" cy="68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419100"/>
            <a:ext cx="9525000" cy="7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1" y="9340"/>
            <a:ext cx="70866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8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919162"/>
            <a:ext cx="902970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6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87" y="-42863"/>
            <a:ext cx="4772025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7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966787"/>
            <a:ext cx="81915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5710"/>
            <a:ext cx="7518446" cy="67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6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45893"/>
            <a:ext cx="5105400" cy="690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7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6" y="1524000"/>
            <a:ext cx="9118048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57" y="0"/>
            <a:ext cx="609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9452"/>
            <a:ext cx="6664348" cy="674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2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tmpost.com/wp-content/uploads/2011/04/Syria_Pro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444" y="228600"/>
            <a:ext cx="8682402" cy="601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22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96" y="121665"/>
            <a:ext cx="8696304" cy="65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46" y="880707"/>
            <a:ext cx="8287907" cy="50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4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0070"/>
            <a:ext cx="8534399" cy="650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36" y="9905"/>
            <a:ext cx="8546764" cy="68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60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71" y="405581"/>
            <a:ext cx="9181171" cy="607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8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643186"/>
            <a:ext cx="8839200" cy="557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0"/>
            <a:ext cx="5715000" cy="41980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511118"/>
            <a:ext cx="4295775" cy="367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03535"/>
            <a:ext cx="8763000" cy="63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5" y="1981200"/>
            <a:ext cx="6296025" cy="4362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61" y="0"/>
            <a:ext cx="463867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543" y="76200"/>
            <a:ext cx="604034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5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amaisi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2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0" y="566737"/>
            <a:ext cx="93345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9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9167"/>
            <a:ext cx="8991600" cy="60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740747"/>
            <a:ext cx="8229600" cy="547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6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62" y="38100"/>
            <a:ext cx="5934075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7990</TotalTime>
  <Words>4</Words>
  <Application>Microsoft Office PowerPoint</Application>
  <PresentationFormat>On-screen Show (4:3)</PresentationFormat>
  <Paragraphs>4</Paragraphs>
  <Slides>59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91</cp:revision>
  <dcterms:created xsi:type="dcterms:W3CDTF">2009-12-06T22:28:25Z</dcterms:created>
  <dcterms:modified xsi:type="dcterms:W3CDTF">2015-02-02T18:40:08Z</dcterms:modified>
</cp:coreProperties>
</file>