
<file path=[Content_Types].xml><?xml version="1.0" encoding="utf-8"?>
<Types xmlns="http://schemas.openxmlformats.org/package/2006/content-types">
  <Default Extension="png" ContentType="image/png"/>
  <Default Extension="mp3" ContentType="audio/mpeg"/>
  <Default Extension="jpeg" ContentType="image/jpeg"/>
  <Default Extension="MOV" ContentType="video/quicktime"/>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69"/>
  </p:notesMasterIdLst>
  <p:sldIdLst>
    <p:sldId id="292" r:id="rId5"/>
    <p:sldId id="342" r:id="rId6"/>
    <p:sldId id="297" r:id="rId7"/>
    <p:sldId id="295" r:id="rId8"/>
    <p:sldId id="298" r:id="rId9"/>
    <p:sldId id="258" r:id="rId10"/>
    <p:sldId id="286" r:id="rId11"/>
    <p:sldId id="343" r:id="rId12"/>
    <p:sldId id="300" r:id="rId13"/>
    <p:sldId id="299" r:id="rId14"/>
    <p:sldId id="285" r:id="rId15"/>
    <p:sldId id="288" r:id="rId16"/>
    <p:sldId id="279" r:id="rId17"/>
    <p:sldId id="284" r:id="rId18"/>
    <p:sldId id="280" r:id="rId19"/>
    <p:sldId id="301" r:id="rId20"/>
    <p:sldId id="303" r:id="rId21"/>
    <p:sldId id="305" r:id="rId22"/>
    <p:sldId id="306" r:id="rId23"/>
    <p:sldId id="307" r:id="rId24"/>
    <p:sldId id="322" r:id="rId25"/>
    <p:sldId id="308" r:id="rId26"/>
    <p:sldId id="309" r:id="rId27"/>
    <p:sldId id="310" r:id="rId28"/>
    <p:sldId id="323" r:id="rId29"/>
    <p:sldId id="259" r:id="rId30"/>
    <p:sldId id="330" r:id="rId31"/>
    <p:sldId id="261" r:id="rId32"/>
    <p:sldId id="262" r:id="rId33"/>
    <p:sldId id="325" r:id="rId34"/>
    <p:sldId id="333" r:id="rId35"/>
    <p:sldId id="331" r:id="rId36"/>
    <p:sldId id="328" r:id="rId37"/>
    <p:sldId id="326" r:id="rId38"/>
    <p:sldId id="327" r:id="rId39"/>
    <p:sldId id="319" r:id="rId40"/>
    <p:sldId id="321" r:id="rId41"/>
    <p:sldId id="334" r:id="rId42"/>
    <p:sldId id="339" r:id="rId43"/>
    <p:sldId id="340" r:id="rId44"/>
    <p:sldId id="344" r:id="rId45"/>
    <p:sldId id="329" r:id="rId46"/>
    <p:sldId id="320" r:id="rId47"/>
    <p:sldId id="316" r:id="rId48"/>
    <p:sldId id="335" r:id="rId49"/>
    <p:sldId id="357" r:id="rId50"/>
    <p:sldId id="341" r:id="rId51"/>
    <p:sldId id="337" r:id="rId52"/>
    <p:sldId id="336" r:id="rId53"/>
    <p:sldId id="345" r:id="rId54"/>
    <p:sldId id="347" r:id="rId55"/>
    <p:sldId id="348" r:id="rId56"/>
    <p:sldId id="358" r:id="rId57"/>
    <p:sldId id="349" r:id="rId58"/>
    <p:sldId id="354" r:id="rId59"/>
    <p:sldId id="350" r:id="rId60"/>
    <p:sldId id="353" r:id="rId61"/>
    <p:sldId id="351" r:id="rId62"/>
    <p:sldId id="317" r:id="rId63"/>
    <p:sldId id="315" r:id="rId64"/>
    <p:sldId id="360" r:id="rId65"/>
    <p:sldId id="355" r:id="rId66"/>
    <p:sldId id="359" r:id="rId67"/>
    <p:sldId id="356"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92" d="100"/>
          <a:sy n="92" d="100"/>
        </p:scale>
        <p:origin x="3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932487-CEA8-4FE3-BEAE-F4967C89C3EC}" type="datetimeFigureOut">
              <a:rPr lang="en-US" smtClean="0"/>
              <a:t>18-Jan-15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323AD0-9D23-4F76-9D86-A61E4CFE4E39}" type="slidenum">
              <a:rPr lang="en-US" smtClean="0"/>
              <a:t>‹#›</a:t>
            </a:fld>
            <a:endParaRPr lang="en-US"/>
          </a:p>
        </p:txBody>
      </p:sp>
    </p:spTree>
    <p:extLst>
      <p:ext uri="{BB962C8B-B14F-4D97-AF65-F5344CB8AC3E}">
        <p14:creationId xmlns:p14="http://schemas.microsoft.com/office/powerpoint/2010/main" val="886523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481320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69385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749945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390828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939712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685DFF-4047-4721-BB8A-24BED3F329C5}"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82433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685DFF-4047-4721-BB8A-24BED3F329C5}"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461480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79E08E-E826-43B7-A36C-88A8F42B6CBF}" type="datetimeFigureOut">
              <a:rPr lang="en-US" smtClean="0"/>
              <a:t>18-Jan-15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261109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9E08E-E826-43B7-A36C-88A8F42B6CBF}" type="datetimeFigureOut">
              <a:rPr lang="en-US" smtClean="0"/>
              <a:t>18-Jan-15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1559250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79E08E-E826-43B7-A36C-88A8F42B6CBF}" type="datetimeFigureOut">
              <a:rPr lang="en-US" smtClean="0"/>
              <a:t>18-Jan-15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1327837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79E08E-E826-43B7-A36C-88A8F42B6CBF}" type="datetimeFigureOut">
              <a:rPr lang="en-US" smtClean="0"/>
              <a:t>18-Jan-15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2410138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79E08E-E826-43B7-A36C-88A8F42B6CBF}" type="datetimeFigureOut">
              <a:rPr lang="en-US" smtClean="0"/>
              <a:t>18-Jan-15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37406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79E08E-E826-43B7-A36C-88A8F42B6CBF}" type="datetimeFigureOut">
              <a:rPr lang="en-US" smtClean="0"/>
              <a:t>18-Jan-15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4242328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E08E-E826-43B7-A36C-88A8F42B6CBF}" type="datetimeFigureOut">
              <a:rPr lang="en-US" smtClean="0"/>
              <a:t>18-Jan-15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142607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79E08E-E826-43B7-A36C-88A8F42B6CBF}" type="datetimeFigureOut">
              <a:rPr lang="en-US" smtClean="0"/>
              <a:t>18-Jan-15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2554770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79E08E-E826-43B7-A36C-88A8F42B6CBF}" type="datetimeFigureOut">
              <a:rPr lang="en-US" smtClean="0"/>
              <a:t>18-Jan-15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1242118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9E08E-E826-43B7-A36C-88A8F42B6CBF}" type="datetimeFigureOut">
              <a:rPr lang="en-US" smtClean="0"/>
              <a:t>18-Jan-15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3199968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9E08E-E826-43B7-A36C-88A8F42B6CBF}" type="datetimeFigureOut">
              <a:rPr lang="en-US" smtClean="0"/>
              <a:t>18-Jan-15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1ED5F-9FDA-4A71-9EE2-7C4BE103B69B}" type="slidenum">
              <a:rPr lang="en-US" smtClean="0"/>
              <a:t>‹#›</a:t>
            </a:fld>
            <a:endParaRPr lang="en-US"/>
          </a:p>
        </p:txBody>
      </p:sp>
    </p:spTree>
    <p:extLst>
      <p:ext uri="{BB962C8B-B14F-4D97-AF65-F5344CB8AC3E}">
        <p14:creationId xmlns:p14="http://schemas.microsoft.com/office/powerpoint/2010/main" val="1117271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0381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5503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51525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2935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7079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7510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5342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1680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998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3503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32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4329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1058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22250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50680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1423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63583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70673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4585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1629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93522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46917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06782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18912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61630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45499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7979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92622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7334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12624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68386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70211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581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E08E-E826-43B7-A36C-88A8F42B6CBF}" type="datetimeFigureOut">
              <a:rPr lang="en-US" smtClean="0"/>
              <a:t>18-Jan-15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51ED5F-9FDA-4A71-9EE2-7C4BE103B69B}" type="slidenum">
              <a:rPr lang="en-US" smtClean="0"/>
              <a:t>‹#›</a:t>
            </a:fld>
            <a:endParaRPr lang="en-US"/>
          </a:p>
        </p:txBody>
      </p:sp>
    </p:spTree>
    <p:extLst>
      <p:ext uri="{BB962C8B-B14F-4D97-AF65-F5344CB8AC3E}">
        <p14:creationId xmlns:p14="http://schemas.microsoft.com/office/powerpoint/2010/main" val="3859002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025DA-A69D-4DB2-A09E-7780C1E40F7D}"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8778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77147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BBB63-3968-4023-9D2E-8FDB92EC2D38}" type="datetimeFigureOut">
              <a:rPr lang="en-US" smtClean="0">
                <a:solidFill>
                  <a:prstClr val="black">
                    <a:tint val="75000"/>
                  </a:prstClr>
                </a:solidFill>
              </a:rPr>
              <a:pPr/>
              <a:t>18-Jan-15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4938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9.png"/><Relationship Id="rId4"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8.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8.xml"/><Relationship Id="rId5" Type="http://schemas.openxmlformats.org/officeDocument/2006/relationships/image" Target="../media/image66.png"/><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4.MOV"/><Relationship Id="rId1" Type="http://schemas.microsoft.com/office/2007/relationships/media" Target="../media/media4.MOV"/><Relationship Id="rId4" Type="http://schemas.openxmlformats.org/officeDocument/2006/relationships/image" Target="../media/image82.png"/></Relationships>
</file>

<file path=ppt/slides/_rels/slide6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427" y="497898"/>
            <a:ext cx="6334125" cy="5924550"/>
          </a:xfrm>
          <a:prstGeom prst="rect">
            <a:avLst/>
          </a:prstGeom>
        </p:spPr>
      </p:pic>
      <p:pic>
        <p:nvPicPr>
          <p:cNvPr id="3" name="Picture 2"/>
          <p:cNvPicPr>
            <a:picLocks noChangeAspect="1"/>
          </p:cNvPicPr>
          <p:nvPr/>
        </p:nvPicPr>
        <p:blipFill>
          <a:blip r:embed="rId3"/>
          <a:stretch>
            <a:fillRect/>
          </a:stretch>
        </p:blipFill>
        <p:spPr>
          <a:xfrm>
            <a:off x="6829665" y="497898"/>
            <a:ext cx="4871126" cy="3633531"/>
          </a:xfrm>
          <a:prstGeom prst="rect">
            <a:avLst/>
          </a:prstGeom>
        </p:spPr>
      </p:pic>
    </p:spTree>
    <p:extLst>
      <p:ext uri="{BB962C8B-B14F-4D97-AF65-F5344CB8AC3E}">
        <p14:creationId xmlns:p14="http://schemas.microsoft.com/office/powerpoint/2010/main" val="38615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90850" y="66675"/>
            <a:ext cx="6210300" cy="6724650"/>
          </a:xfrm>
          <a:prstGeom prst="rect">
            <a:avLst/>
          </a:prstGeom>
        </p:spPr>
      </p:pic>
    </p:spTree>
    <p:extLst>
      <p:ext uri="{BB962C8B-B14F-4D97-AF65-F5344CB8AC3E}">
        <p14:creationId xmlns:p14="http://schemas.microsoft.com/office/powerpoint/2010/main" val="162824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412489" y="0"/>
            <a:ext cx="5705475" cy="7105650"/>
          </a:xfrm>
          <a:prstGeom prst="rect">
            <a:avLst/>
          </a:prstGeom>
        </p:spPr>
      </p:pic>
      <p:pic>
        <p:nvPicPr>
          <p:cNvPr id="3" name="Picture 2"/>
          <p:cNvPicPr>
            <a:picLocks noChangeAspect="1"/>
          </p:cNvPicPr>
          <p:nvPr/>
        </p:nvPicPr>
        <p:blipFill>
          <a:blip r:embed="rId3"/>
          <a:stretch>
            <a:fillRect/>
          </a:stretch>
        </p:blipFill>
        <p:spPr>
          <a:xfrm>
            <a:off x="193841" y="145722"/>
            <a:ext cx="6047756" cy="6712278"/>
          </a:xfrm>
          <a:prstGeom prst="rect">
            <a:avLst/>
          </a:prstGeom>
        </p:spPr>
      </p:pic>
    </p:spTree>
    <p:extLst>
      <p:ext uri="{BB962C8B-B14F-4D97-AF65-F5344CB8AC3E}">
        <p14:creationId xmlns:p14="http://schemas.microsoft.com/office/powerpoint/2010/main" val="374743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9230"/>
            <a:ext cx="5734050" cy="6886575"/>
          </a:xfrm>
          <a:prstGeom prst="rect">
            <a:avLst/>
          </a:prstGeom>
        </p:spPr>
      </p:pic>
      <p:pic>
        <p:nvPicPr>
          <p:cNvPr id="3" name="Picture 2"/>
          <p:cNvPicPr>
            <a:picLocks noChangeAspect="1"/>
          </p:cNvPicPr>
          <p:nvPr/>
        </p:nvPicPr>
        <p:blipFill>
          <a:blip r:embed="rId3"/>
          <a:stretch>
            <a:fillRect/>
          </a:stretch>
        </p:blipFill>
        <p:spPr>
          <a:xfrm>
            <a:off x="5890550" y="89620"/>
            <a:ext cx="6084335" cy="6907367"/>
          </a:xfrm>
          <a:prstGeom prst="rect">
            <a:avLst/>
          </a:prstGeom>
        </p:spPr>
      </p:pic>
    </p:spTree>
    <p:extLst>
      <p:ext uri="{BB962C8B-B14F-4D97-AF65-F5344CB8AC3E}">
        <p14:creationId xmlns:p14="http://schemas.microsoft.com/office/powerpoint/2010/main" val="370201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7764"/>
            <a:ext cx="6000750" cy="6781800"/>
          </a:xfrm>
          <a:prstGeom prst="rect">
            <a:avLst/>
          </a:prstGeom>
        </p:spPr>
      </p:pic>
      <p:pic>
        <p:nvPicPr>
          <p:cNvPr id="3" name="Picture 2"/>
          <p:cNvPicPr>
            <a:picLocks noChangeAspect="1"/>
          </p:cNvPicPr>
          <p:nvPr/>
        </p:nvPicPr>
        <p:blipFill>
          <a:blip r:embed="rId3"/>
          <a:stretch>
            <a:fillRect/>
          </a:stretch>
        </p:blipFill>
        <p:spPr>
          <a:xfrm>
            <a:off x="6870940" y="85882"/>
            <a:ext cx="5121084" cy="6578154"/>
          </a:xfrm>
          <a:prstGeom prst="rect">
            <a:avLst/>
          </a:prstGeom>
        </p:spPr>
      </p:pic>
    </p:spTree>
    <p:extLst>
      <p:ext uri="{BB962C8B-B14F-4D97-AF65-F5344CB8AC3E}">
        <p14:creationId xmlns:p14="http://schemas.microsoft.com/office/powerpoint/2010/main" val="2975582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7443807" cy="4187141"/>
          </a:xfrm>
          <a:prstGeom prst="rect">
            <a:avLst/>
          </a:prstGeom>
        </p:spPr>
      </p:pic>
      <p:pic>
        <p:nvPicPr>
          <p:cNvPr id="3" name="Picture 2"/>
          <p:cNvPicPr>
            <a:picLocks noChangeAspect="1"/>
          </p:cNvPicPr>
          <p:nvPr/>
        </p:nvPicPr>
        <p:blipFill>
          <a:blip r:embed="rId3"/>
          <a:stretch>
            <a:fillRect/>
          </a:stretch>
        </p:blipFill>
        <p:spPr>
          <a:xfrm>
            <a:off x="5771254" y="292039"/>
            <a:ext cx="6352583" cy="6565961"/>
          </a:xfrm>
          <a:prstGeom prst="rect">
            <a:avLst/>
          </a:prstGeom>
        </p:spPr>
      </p:pic>
    </p:spTree>
    <p:extLst>
      <p:ext uri="{BB962C8B-B14F-4D97-AF65-F5344CB8AC3E}">
        <p14:creationId xmlns:p14="http://schemas.microsoft.com/office/powerpoint/2010/main" val="223001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675" y="-28575"/>
            <a:ext cx="12058650" cy="6915150"/>
          </a:xfrm>
          <a:prstGeom prst="rect">
            <a:avLst/>
          </a:prstGeom>
        </p:spPr>
      </p:pic>
    </p:spTree>
    <p:extLst>
      <p:ext uri="{BB962C8B-B14F-4D97-AF65-F5344CB8AC3E}">
        <p14:creationId xmlns:p14="http://schemas.microsoft.com/office/powerpoint/2010/main" val="6122894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5083" y="120611"/>
            <a:ext cx="10120744" cy="3239974"/>
          </a:xfrm>
          <a:prstGeom prst="rect">
            <a:avLst/>
          </a:prstGeom>
        </p:spPr>
      </p:pic>
      <p:pic>
        <p:nvPicPr>
          <p:cNvPr id="4" name="Picture 3"/>
          <p:cNvPicPr>
            <a:picLocks noChangeAspect="1"/>
          </p:cNvPicPr>
          <p:nvPr/>
        </p:nvPicPr>
        <p:blipFill>
          <a:blip r:embed="rId3"/>
          <a:stretch>
            <a:fillRect/>
          </a:stretch>
        </p:blipFill>
        <p:spPr>
          <a:xfrm>
            <a:off x="6643255" y="3043818"/>
            <a:ext cx="5548745" cy="3695551"/>
          </a:xfrm>
          <a:prstGeom prst="rect">
            <a:avLst/>
          </a:prstGeom>
        </p:spPr>
      </p:pic>
    </p:spTree>
    <p:extLst>
      <p:ext uri="{BB962C8B-B14F-4D97-AF65-F5344CB8AC3E}">
        <p14:creationId xmlns:p14="http://schemas.microsoft.com/office/powerpoint/2010/main" val="785057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2992" y="509155"/>
            <a:ext cx="8214663" cy="5777345"/>
          </a:xfrm>
          <a:prstGeom prst="rect">
            <a:avLst/>
          </a:prstGeom>
        </p:spPr>
      </p:pic>
    </p:spTree>
    <p:extLst>
      <p:ext uri="{BB962C8B-B14F-4D97-AF65-F5344CB8AC3E}">
        <p14:creationId xmlns:p14="http://schemas.microsoft.com/office/powerpoint/2010/main" val="1334199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00475" y="176212"/>
            <a:ext cx="4591050" cy="6505575"/>
          </a:xfrm>
          <a:prstGeom prst="rect">
            <a:avLst/>
          </a:prstGeom>
        </p:spPr>
      </p:pic>
    </p:spTree>
    <p:extLst>
      <p:ext uri="{BB962C8B-B14F-4D97-AF65-F5344CB8AC3E}">
        <p14:creationId xmlns:p14="http://schemas.microsoft.com/office/powerpoint/2010/main" val="3044538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2191" y="88756"/>
            <a:ext cx="9281587" cy="6114618"/>
          </a:xfrm>
          <a:prstGeom prst="rect">
            <a:avLst/>
          </a:prstGeom>
        </p:spPr>
      </p:pic>
    </p:spTree>
    <p:extLst>
      <p:ext uri="{BB962C8B-B14F-4D97-AF65-F5344CB8AC3E}">
        <p14:creationId xmlns:p14="http://schemas.microsoft.com/office/powerpoint/2010/main" val="16874917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6460823" cy="3636818"/>
          </a:xfrm>
          <a:prstGeom prst="rect">
            <a:avLst/>
          </a:prstGeom>
        </p:spPr>
      </p:pic>
      <p:pic>
        <p:nvPicPr>
          <p:cNvPr id="5" name="Picture 4"/>
          <p:cNvPicPr>
            <a:picLocks noChangeAspect="1"/>
          </p:cNvPicPr>
          <p:nvPr/>
        </p:nvPicPr>
        <p:blipFill>
          <a:blip r:embed="rId3"/>
          <a:stretch>
            <a:fillRect/>
          </a:stretch>
        </p:blipFill>
        <p:spPr>
          <a:xfrm>
            <a:off x="7277351" y="1152525"/>
            <a:ext cx="4728479" cy="5857009"/>
          </a:xfrm>
          <a:prstGeom prst="rect">
            <a:avLst/>
          </a:prstGeom>
        </p:spPr>
      </p:pic>
    </p:spTree>
    <p:extLst>
      <p:ext uri="{BB962C8B-B14F-4D97-AF65-F5344CB8AC3E}">
        <p14:creationId xmlns:p14="http://schemas.microsoft.com/office/powerpoint/2010/main" val="16343824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23950" y="461962"/>
            <a:ext cx="9944100" cy="5934075"/>
          </a:xfrm>
          <a:prstGeom prst="rect">
            <a:avLst/>
          </a:prstGeom>
        </p:spPr>
      </p:pic>
    </p:spTree>
    <p:extLst>
      <p:ext uri="{BB962C8B-B14F-4D97-AF65-F5344CB8AC3E}">
        <p14:creationId xmlns:p14="http://schemas.microsoft.com/office/powerpoint/2010/main" val="2651564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4762" y="261937"/>
            <a:ext cx="4562475" cy="6334125"/>
          </a:xfrm>
          <a:prstGeom prst="rect">
            <a:avLst/>
          </a:prstGeom>
        </p:spPr>
      </p:pic>
    </p:spTree>
    <p:extLst>
      <p:ext uri="{BB962C8B-B14F-4D97-AF65-F5344CB8AC3E}">
        <p14:creationId xmlns:p14="http://schemas.microsoft.com/office/powerpoint/2010/main" val="35979493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85154" y="240828"/>
            <a:ext cx="8433020" cy="6367790"/>
          </a:xfrm>
          <a:prstGeom prst="rect">
            <a:avLst/>
          </a:prstGeom>
        </p:spPr>
      </p:pic>
    </p:spTree>
    <p:extLst>
      <p:ext uri="{BB962C8B-B14F-4D97-AF65-F5344CB8AC3E}">
        <p14:creationId xmlns:p14="http://schemas.microsoft.com/office/powerpoint/2010/main" val="1872344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del_Castro_-_UN_General_Assembly_1960.jpg"/>
          <p:cNvPicPr>
            <a:picLocks noChangeAspect="1"/>
          </p:cNvPicPr>
          <p:nvPr/>
        </p:nvPicPr>
        <p:blipFill>
          <a:blip r:embed="rId3" cstate="print"/>
          <a:stretch>
            <a:fillRect/>
          </a:stretch>
        </p:blipFill>
        <p:spPr>
          <a:xfrm>
            <a:off x="0" y="0"/>
            <a:ext cx="4594412" cy="6858000"/>
          </a:xfrm>
          <a:prstGeom prst="rect">
            <a:avLst/>
          </a:prstGeom>
        </p:spPr>
      </p:pic>
      <p:pic>
        <p:nvPicPr>
          <p:cNvPr id="4" name="Picture 3"/>
          <p:cNvPicPr>
            <a:picLocks noChangeAspect="1"/>
          </p:cNvPicPr>
          <p:nvPr/>
        </p:nvPicPr>
        <p:blipFill>
          <a:blip r:embed="rId4"/>
          <a:stretch>
            <a:fillRect/>
          </a:stretch>
        </p:blipFill>
        <p:spPr>
          <a:xfrm>
            <a:off x="5119130" y="1000130"/>
            <a:ext cx="7072870" cy="4857740"/>
          </a:xfrm>
          <a:prstGeom prst="rect">
            <a:avLst/>
          </a:prstGeom>
        </p:spPr>
      </p:pic>
    </p:spTree>
    <p:extLst>
      <p:ext uri="{BB962C8B-B14F-4D97-AF65-F5344CB8AC3E}">
        <p14:creationId xmlns:p14="http://schemas.microsoft.com/office/powerpoint/2010/main" val="7637860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yofpigsmap.jpg"/>
          <p:cNvPicPr>
            <a:picLocks noChangeAspect="1"/>
          </p:cNvPicPr>
          <p:nvPr/>
        </p:nvPicPr>
        <p:blipFill>
          <a:blip r:embed="rId3" cstate="print"/>
          <a:stretch>
            <a:fillRect/>
          </a:stretch>
        </p:blipFill>
        <p:spPr>
          <a:xfrm>
            <a:off x="1697620" y="0"/>
            <a:ext cx="9144000" cy="3355450"/>
          </a:xfrm>
          <a:prstGeom prst="rect">
            <a:avLst/>
          </a:prstGeom>
        </p:spPr>
      </p:pic>
      <p:pic>
        <p:nvPicPr>
          <p:cNvPr id="3" name="Picture 2"/>
          <p:cNvPicPr>
            <a:picLocks noChangeAspect="1"/>
          </p:cNvPicPr>
          <p:nvPr/>
        </p:nvPicPr>
        <p:blipFill>
          <a:blip r:embed="rId4"/>
          <a:stretch>
            <a:fillRect/>
          </a:stretch>
        </p:blipFill>
        <p:spPr>
          <a:xfrm>
            <a:off x="3854382" y="3355450"/>
            <a:ext cx="5326330" cy="3502550"/>
          </a:xfrm>
          <a:prstGeom prst="rect">
            <a:avLst/>
          </a:prstGeom>
        </p:spPr>
      </p:pic>
    </p:spTree>
    <p:extLst>
      <p:ext uri="{BB962C8B-B14F-4D97-AF65-F5344CB8AC3E}">
        <p14:creationId xmlns:p14="http://schemas.microsoft.com/office/powerpoint/2010/main" val="10930040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3000375" y="571500"/>
            <a:ext cx="6191250" cy="5715000"/>
          </a:xfrm>
          <a:prstGeom prst="rect">
            <a:avLst/>
          </a:prstGeom>
        </p:spPr>
      </p:pic>
    </p:spTree>
    <p:extLst>
      <p:ext uri="{BB962C8B-B14F-4D97-AF65-F5344CB8AC3E}">
        <p14:creationId xmlns:p14="http://schemas.microsoft.com/office/powerpoint/2010/main" val="23290519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720940" y="609600"/>
            <a:ext cx="8634989" cy="5715000"/>
          </a:xfrm>
          <a:prstGeom prst="rect">
            <a:avLst/>
          </a:prstGeom>
        </p:spPr>
      </p:pic>
    </p:spTree>
    <p:extLst>
      <p:ext uri="{BB962C8B-B14F-4D97-AF65-F5344CB8AC3E}">
        <p14:creationId xmlns:p14="http://schemas.microsoft.com/office/powerpoint/2010/main" val="2920279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5099" y="393540"/>
            <a:ext cx="7878501" cy="5909310"/>
          </a:xfrm>
          <a:prstGeom prst="rect">
            <a:avLst/>
          </a:prstGeom>
          <a:noFill/>
        </p:spPr>
        <p:txBody>
          <a:bodyPr wrap="square" rtlCol="0">
            <a:spAutoFit/>
          </a:bodyPr>
          <a:lstStyle/>
          <a:p>
            <a:r>
              <a:rPr lang="en-US" dirty="0">
                <a:solidFill>
                  <a:prstClr val="black"/>
                </a:solidFill>
              </a:rPr>
              <a:t>	</a:t>
            </a:r>
            <a:r>
              <a:rPr lang="en-US" sz="1400" b="1" cap="small" dirty="0">
                <a:solidFill>
                  <a:prstClr val="black"/>
                </a:solidFill>
              </a:rPr>
              <a:t>President Kennedy:</a:t>
            </a:r>
            <a:r>
              <a:rPr lang="en-US" sz="1400" dirty="0">
                <a:solidFill>
                  <a:prstClr val="black"/>
                </a:solidFill>
              </a:rPr>
              <a:t>  </a:t>
            </a:r>
            <a:r>
              <a:rPr lang="en-US" sz="1400" dirty="0" smtClean="0">
                <a:solidFill>
                  <a:prstClr val="black"/>
                </a:solidFill>
              </a:rPr>
              <a:t>I would think the first thing we have to do is, as I say, rather than get into the details—the fact that work is going on is the one defensible public position we’ve got.</a:t>
            </a:r>
          </a:p>
          <a:p>
            <a:r>
              <a:rPr lang="en-US" sz="1400" dirty="0">
                <a:solidFill>
                  <a:prstClr val="black"/>
                </a:solidFill>
              </a:rPr>
              <a:t>	</a:t>
            </a:r>
            <a:r>
              <a:rPr lang="en-US" sz="1400" dirty="0" smtClean="0">
                <a:solidFill>
                  <a:prstClr val="black"/>
                </a:solidFill>
              </a:rPr>
              <a:t>They’ve got a very good product. This one is going to be very tough, I think, for us. It’s going to be tough in England, I’m sure, as well as other places on the Continent. If we then are forced to take action, this will be, in my opinion, not a blank check but a pretty good check [for the Soviets] to take action in Berlin on the grounds that we are wholly unreasonable. Emotionally, people will think this is a rather even trade and we ought to take advantage of it. Therefore, it makes it much more difficult for us to move [against Cuba] with world support. These are all the things that—why this is a pretty good play of his [Khrushchev’s].</a:t>
            </a:r>
          </a:p>
          <a:p>
            <a:r>
              <a:rPr lang="en-US" sz="1400" dirty="0">
                <a:solidFill>
                  <a:prstClr val="black"/>
                </a:solidFill>
              </a:rPr>
              <a:t>	T</a:t>
            </a:r>
            <a:r>
              <a:rPr lang="en-US" sz="1400" dirty="0" smtClean="0">
                <a:solidFill>
                  <a:prstClr val="black"/>
                </a:solidFill>
              </a:rPr>
              <a:t>hat being so, I think that the only thing we’ve got him on is the fact that, while they put forward varying proposals in short periods of time, all of which are complicated, under that shield this work goes on. Until we can get somewhat of an agreement on the cessation of work, how can we possibly negotiate with proposals coming as fast as the wires will carry?</a:t>
            </a:r>
            <a:endParaRPr lang="en-US" sz="1400" dirty="0">
              <a:solidFill>
                <a:prstClr val="black"/>
              </a:solidFill>
            </a:endParaRPr>
          </a:p>
          <a:p>
            <a:r>
              <a:rPr lang="en-US" dirty="0">
                <a:solidFill>
                  <a:prstClr val="black"/>
                </a:solidFill>
              </a:rPr>
              <a:t>	</a:t>
            </a:r>
            <a:r>
              <a:rPr lang="en-US" sz="1400" b="1" cap="small" dirty="0" smtClean="0">
                <a:solidFill>
                  <a:prstClr val="black"/>
                </a:solidFill>
              </a:rPr>
              <a:t>National Security Advisor </a:t>
            </a:r>
            <a:r>
              <a:rPr lang="en-US" sz="1400" b="1" cap="small" dirty="0" err="1" smtClean="0">
                <a:solidFill>
                  <a:prstClr val="black"/>
                </a:solidFill>
              </a:rPr>
              <a:t>McGeorge</a:t>
            </a:r>
            <a:r>
              <a:rPr lang="en-US" sz="1400" b="1" cap="small" dirty="0" smtClean="0">
                <a:solidFill>
                  <a:prstClr val="black"/>
                </a:solidFill>
              </a:rPr>
              <a:t> Bundy</a:t>
            </a:r>
            <a:r>
              <a:rPr lang="en-US" sz="1400" dirty="0" smtClean="0">
                <a:solidFill>
                  <a:prstClr val="black"/>
                </a:solidFill>
              </a:rPr>
              <a:t>: And the ships are still moving, in spite of </a:t>
            </a:r>
            <a:r>
              <a:rPr lang="en-US" sz="1400" dirty="0">
                <a:solidFill>
                  <a:prstClr val="black"/>
                </a:solidFill>
              </a:rPr>
              <a:t>his [</a:t>
            </a:r>
            <a:r>
              <a:rPr lang="en-US" sz="1400" dirty="0" smtClean="0">
                <a:solidFill>
                  <a:prstClr val="black"/>
                </a:solidFill>
              </a:rPr>
              <a:t>Khrushchev’s] assurances to [UN </a:t>
            </a:r>
            <a:r>
              <a:rPr lang="en-US" sz="1400" dirty="0" err="1" smtClean="0">
                <a:solidFill>
                  <a:prstClr val="black"/>
                </a:solidFill>
              </a:rPr>
              <a:t>Sec’y</a:t>
            </a:r>
            <a:r>
              <a:rPr lang="en-US" sz="1400" dirty="0" smtClean="0">
                <a:solidFill>
                  <a:prstClr val="black"/>
                </a:solidFill>
              </a:rPr>
              <a:t>. General] U Thant. His ships still—</a:t>
            </a:r>
            <a:endParaRPr lang="en-US" sz="1400" dirty="0">
              <a:solidFill>
                <a:prstClr val="black"/>
              </a:solidFill>
            </a:endParaRPr>
          </a:p>
          <a:p>
            <a:r>
              <a:rPr lang="en-US" sz="1400" dirty="0">
                <a:solidFill>
                  <a:prstClr val="black"/>
                </a:solidFill>
              </a:rPr>
              <a:t>	</a:t>
            </a:r>
            <a:r>
              <a:rPr lang="en-US" sz="1400" b="1" cap="small" dirty="0">
                <a:solidFill>
                  <a:prstClr val="black"/>
                </a:solidFill>
              </a:rPr>
              <a:t>President Kennedy:</a:t>
            </a:r>
            <a:r>
              <a:rPr lang="en-US" sz="1400" dirty="0">
                <a:solidFill>
                  <a:prstClr val="black"/>
                </a:solidFill>
              </a:rPr>
              <a:t>  </a:t>
            </a:r>
            <a:r>
              <a:rPr lang="en-US" sz="1400" dirty="0" smtClean="0">
                <a:solidFill>
                  <a:prstClr val="black"/>
                </a:solidFill>
              </a:rPr>
              <a:t>Well, we ought to emphasize the ships, but that is certainly no . . .</a:t>
            </a:r>
          </a:p>
          <a:p>
            <a:r>
              <a:rPr lang="en-US" sz="1400" dirty="0" smtClean="0">
                <a:solidFill>
                  <a:prstClr val="black"/>
                </a:solidFill>
              </a:rPr>
              <a:t>	</a:t>
            </a:r>
            <a:r>
              <a:rPr lang="en-US" sz="1400" b="1" cap="small" dirty="0">
                <a:solidFill>
                  <a:prstClr val="black"/>
                </a:solidFill>
              </a:rPr>
              <a:t>T</a:t>
            </a:r>
            <a:r>
              <a:rPr lang="en-US" sz="1400" b="1" cap="small" dirty="0" smtClean="0">
                <a:solidFill>
                  <a:prstClr val="black"/>
                </a:solidFill>
              </a:rPr>
              <a:t>reasury Secretary Douglas Dillon</a:t>
            </a:r>
            <a:r>
              <a:rPr lang="en-US" sz="1400" dirty="0" smtClean="0">
                <a:solidFill>
                  <a:prstClr val="black"/>
                </a:solidFill>
              </a:rPr>
              <a:t>: There is one other very—might be a very dangerous sentence in this thing that no one has particularly mentioned. But it’s a thing I’ve been afraid of all along on the Cuban trade. And it’s where he says: ‘How are we to react when you have surrounded our country with bases about which your military speaks demonstratively?’ That will affect our whole base system.</a:t>
            </a:r>
          </a:p>
          <a:p>
            <a:r>
              <a:rPr lang="en-US" sz="1400" b="1" cap="small" dirty="0" smtClean="0">
                <a:solidFill>
                  <a:prstClr val="black"/>
                </a:solidFill>
              </a:rPr>
              <a:t>	President </a:t>
            </a:r>
            <a:r>
              <a:rPr lang="en-US" sz="1400" b="1" cap="small" dirty="0">
                <a:solidFill>
                  <a:prstClr val="black"/>
                </a:solidFill>
              </a:rPr>
              <a:t>Kennedy:</a:t>
            </a:r>
            <a:r>
              <a:rPr lang="en-US" sz="1400" dirty="0">
                <a:solidFill>
                  <a:prstClr val="black"/>
                </a:solidFill>
              </a:rPr>
              <a:t> He </a:t>
            </a:r>
            <a:r>
              <a:rPr lang="en-US" sz="1400" dirty="0" smtClean="0">
                <a:solidFill>
                  <a:prstClr val="black"/>
                </a:solidFill>
              </a:rPr>
              <a:t>has only intended this for Turkey though, hasn’t he?</a:t>
            </a:r>
          </a:p>
          <a:p>
            <a:pPr lvl="1"/>
            <a:r>
              <a:rPr lang="en-US" sz="1400" b="1" cap="small" dirty="0" smtClean="0">
                <a:solidFill>
                  <a:prstClr val="black"/>
                </a:solidFill>
              </a:rPr>
              <a:t>	Dillon</a:t>
            </a:r>
            <a:r>
              <a:rPr lang="en-US" sz="1400" dirty="0">
                <a:solidFill>
                  <a:prstClr val="black"/>
                </a:solidFill>
              </a:rPr>
              <a:t>: </a:t>
            </a:r>
            <a:r>
              <a:rPr lang="en-US" sz="1400" dirty="0" smtClean="0">
                <a:solidFill>
                  <a:prstClr val="black"/>
                </a:solidFill>
              </a:rPr>
              <a:t>Well, no. Then he goes on and says that. But he’s left it open to be able to say it’s—</a:t>
            </a:r>
          </a:p>
          <a:p>
            <a:r>
              <a:rPr lang="en-US" sz="1400" b="1" cap="small" dirty="0" smtClean="0">
                <a:solidFill>
                  <a:prstClr val="black"/>
                </a:solidFill>
              </a:rPr>
              <a:t>	President </a:t>
            </a:r>
            <a:r>
              <a:rPr lang="en-US" sz="1400" b="1" cap="small" dirty="0">
                <a:solidFill>
                  <a:prstClr val="black"/>
                </a:solidFill>
              </a:rPr>
              <a:t>Kennedy:</a:t>
            </a:r>
            <a:r>
              <a:rPr lang="en-US" sz="1400" dirty="0">
                <a:solidFill>
                  <a:prstClr val="black"/>
                </a:solidFill>
              </a:rPr>
              <a:t> That </a:t>
            </a:r>
            <a:r>
              <a:rPr lang="en-US" sz="1400" dirty="0" smtClean="0">
                <a:solidFill>
                  <a:prstClr val="black"/>
                </a:solidFill>
              </a:rPr>
              <a:t>is propaganda. But the direct trade is suggested with Turkey.</a:t>
            </a:r>
          </a:p>
          <a:p>
            <a:endParaRPr lang="en-US" sz="1400" dirty="0">
              <a:solidFill>
                <a:prstClr val="black"/>
              </a:solidFill>
            </a:endParaRPr>
          </a:p>
          <a:p>
            <a:endParaRPr lang="en-US" sz="1600" dirty="0">
              <a:solidFill>
                <a:prstClr val="black"/>
              </a:solidFill>
            </a:endParaRPr>
          </a:p>
          <a:p>
            <a:endParaRPr lang="en-US" dirty="0">
              <a:solidFill>
                <a:prstClr val="black"/>
              </a:solidFill>
            </a:endParaRPr>
          </a:p>
        </p:txBody>
      </p:sp>
      <p:pic>
        <p:nvPicPr>
          <p:cNvPr id="5" name="excommprpo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5379028"/>
            <a:ext cx="609600" cy="609600"/>
          </a:xfrm>
          <a:prstGeom prst="rect">
            <a:avLst/>
          </a:prstGeom>
        </p:spPr>
      </p:pic>
    </p:spTree>
    <p:extLst>
      <p:ext uri="{BB962C8B-B14F-4D97-AF65-F5344CB8AC3E}">
        <p14:creationId xmlns:p14="http://schemas.microsoft.com/office/powerpoint/2010/main" val="419242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94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19250" y="71437"/>
            <a:ext cx="8953500" cy="6715125"/>
          </a:xfrm>
          <a:prstGeom prst="rect">
            <a:avLst/>
          </a:prstGeom>
        </p:spPr>
      </p:pic>
    </p:spTree>
    <p:extLst>
      <p:ext uri="{BB962C8B-B14F-4D97-AF65-F5344CB8AC3E}">
        <p14:creationId xmlns:p14="http://schemas.microsoft.com/office/powerpoint/2010/main" val="5029001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0380" y="505110"/>
            <a:ext cx="8009044" cy="5791518"/>
          </a:xfrm>
          <a:prstGeom prst="rect">
            <a:avLst/>
          </a:prstGeom>
        </p:spPr>
      </p:pic>
    </p:spTree>
    <p:extLst>
      <p:ext uri="{BB962C8B-B14F-4D97-AF65-F5344CB8AC3E}">
        <p14:creationId xmlns:p14="http://schemas.microsoft.com/office/powerpoint/2010/main" val="2238351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8361" y="1392545"/>
            <a:ext cx="4422843" cy="4070706"/>
          </a:xfrm>
          <a:prstGeom prst="rect">
            <a:avLst/>
          </a:prstGeom>
        </p:spPr>
      </p:pic>
      <p:pic>
        <p:nvPicPr>
          <p:cNvPr id="3" name="Picture 2"/>
          <p:cNvPicPr>
            <a:picLocks noChangeAspect="1"/>
          </p:cNvPicPr>
          <p:nvPr/>
        </p:nvPicPr>
        <p:blipFill>
          <a:blip r:embed="rId3"/>
          <a:stretch>
            <a:fillRect/>
          </a:stretch>
        </p:blipFill>
        <p:spPr>
          <a:xfrm>
            <a:off x="5992756" y="1377787"/>
            <a:ext cx="4528632" cy="4085463"/>
          </a:xfrm>
          <a:prstGeom prst="rect">
            <a:avLst/>
          </a:prstGeom>
        </p:spPr>
      </p:pic>
    </p:spTree>
    <p:extLst>
      <p:ext uri="{BB962C8B-B14F-4D97-AF65-F5344CB8AC3E}">
        <p14:creationId xmlns:p14="http://schemas.microsoft.com/office/powerpoint/2010/main" val="33169953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56659" y="54953"/>
            <a:ext cx="5486400" cy="6738615"/>
          </a:xfrm>
          <a:prstGeom prst="rect">
            <a:avLst/>
          </a:prstGeom>
        </p:spPr>
      </p:pic>
    </p:spTree>
    <p:extLst>
      <p:ext uri="{BB962C8B-B14F-4D97-AF65-F5344CB8AC3E}">
        <p14:creationId xmlns:p14="http://schemas.microsoft.com/office/powerpoint/2010/main" val="40805307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9837" y="464914"/>
            <a:ext cx="11639309" cy="5819655"/>
          </a:xfrm>
          <a:prstGeom prst="rect">
            <a:avLst/>
          </a:prstGeom>
        </p:spPr>
      </p:pic>
    </p:spTree>
    <p:extLst>
      <p:ext uri="{BB962C8B-B14F-4D97-AF65-F5344CB8AC3E}">
        <p14:creationId xmlns:p14="http://schemas.microsoft.com/office/powerpoint/2010/main" val="26561404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1" y="990600"/>
            <a:ext cx="7817223" cy="4756789"/>
          </a:xfrm>
          <a:prstGeom prst="rect">
            <a:avLst/>
          </a:prstGeom>
        </p:spPr>
      </p:pic>
    </p:spTree>
    <p:extLst>
      <p:ext uri="{BB962C8B-B14F-4D97-AF65-F5344CB8AC3E}">
        <p14:creationId xmlns:p14="http://schemas.microsoft.com/office/powerpoint/2010/main" val="35001931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5342" y="5756"/>
            <a:ext cx="9606987" cy="6958265"/>
          </a:xfrm>
          <a:prstGeom prst="rect">
            <a:avLst/>
          </a:prstGeom>
        </p:spPr>
      </p:pic>
    </p:spTree>
    <p:extLst>
      <p:ext uri="{BB962C8B-B14F-4D97-AF65-F5344CB8AC3E}">
        <p14:creationId xmlns:p14="http://schemas.microsoft.com/office/powerpoint/2010/main" val="3444602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362200" y="380995"/>
          <a:ext cx="7239000" cy="6172205"/>
        </p:xfrm>
        <a:graphic>
          <a:graphicData uri="http://schemas.openxmlformats.org/drawingml/2006/table">
            <a:tbl>
              <a:tblPr/>
              <a:tblGrid>
                <a:gridCol w="1809750"/>
                <a:gridCol w="1809750"/>
                <a:gridCol w="1809750"/>
                <a:gridCol w="1809750"/>
              </a:tblGrid>
              <a:tr h="474785">
                <a:tc>
                  <a:txBody>
                    <a:bodyPr/>
                    <a:lstStyle/>
                    <a:p>
                      <a:pPr marL="0" marR="0">
                        <a:spcBef>
                          <a:spcPts val="0"/>
                        </a:spcBef>
                        <a:spcAft>
                          <a:spcPts val="0"/>
                        </a:spcAft>
                      </a:pPr>
                      <a:r>
                        <a:rPr lang="en-US" sz="2400" dirty="0">
                          <a:latin typeface="+mn-lt"/>
                          <a:ea typeface="Times New Roman"/>
                          <a:cs typeface="Times New Roman"/>
                        </a:rPr>
                        <a:t>Country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1950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1990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2003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endParaRPr lang="en-US" sz="24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24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24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24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dirty="0">
                          <a:latin typeface="+mn-lt"/>
                          <a:ea typeface="Times New Roman"/>
                          <a:cs typeface="Times New Roman"/>
                        </a:rPr>
                        <a:t>Austria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Belgium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Denmark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France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Germany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Italy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Netherlands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Norway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Sweden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Switzerland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16.3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22.4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785">
                <a:tc>
                  <a:txBody>
                    <a:bodyPr/>
                    <a:lstStyle/>
                    <a:p>
                      <a:pPr marL="0" marR="0">
                        <a:spcBef>
                          <a:spcPts val="0"/>
                        </a:spcBef>
                        <a:spcAft>
                          <a:spcPts val="0"/>
                        </a:spcAft>
                      </a:pPr>
                      <a:r>
                        <a:rPr lang="en-US" sz="2400">
                          <a:latin typeface="+mn-lt"/>
                          <a:ea typeface="Times New Roman"/>
                          <a:cs typeface="Times New Roman"/>
                        </a:rPr>
                        <a:t>UK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a:latin typeface="+mn-lt"/>
                          <a:ea typeface="Times New Roman"/>
                          <a:cs typeface="Times New Roman"/>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latin typeface="+mn-lt"/>
                          <a:ea typeface="Times New Roman"/>
                          <a:cs typeface="Times New Roman"/>
                        </a:rPr>
                        <a:t>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1524001" y="-48399"/>
            <a:ext cx="7637475" cy="55399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en-US" sz="1200" b="1">
                <a:solidFill>
                  <a:prstClr val="black"/>
                </a:solidFill>
                <a:latin typeface="Arial" pitchFamily="34" charset="0"/>
                <a:ea typeface="Times New Roman" pitchFamily="18" charset="0"/>
                <a:cs typeface="Arial" pitchFamily="34" charset="0"/>
              </a:rPr>
              <a:t>2.) Foreign Populations in Western Europe, 1950-2003 (percent foreigners among resident population)</a:t>
            </a:r>
            <a:endParaRPr lang="en-US" sz="700">
              <a:solidFill>
                <a:prstClr val="black"/>
              </a:solidFill>
              <a:latin typeface="Arial" pitchFamily="34" charset="0"/>
              <a:cs typeface="Arial" pitchFamily="34" charset="0"/>
            </a:endParaRPr>
          </a:p>
          <a:p>
            <a:pPr eaLnBrk="0" fontAlgn="base" hangingPunct="0">
              <a:spcBef>
                <a:spcPct val="0"/>
              </a:spcBef>
              <a:spcAft>
                <a:spcPct val="0"/>
              </a:spcAft>
            </a:pPr>
            <a:endParaRPr lang="en-US">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620954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3488" y="176213"/>
            <a:ext cx="9725025" cy="6505575"/>
          </a:xfrm>
          <a:prstGeom prst="rect">
            <a:avLst/>
          </a:prstGeom>
        </p:spPr>
      </p:pic>
    </p:spTree>
    <p:extLst>
      <p:ext uri="{BB962C8B-B14F-4D97-AF65-F5344CB8AC3E}">
        <p14:creationId xmlns:p14="http://schemas.microsoft.com/office/powerpoint/2010/main" val="40014076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93539"/>
            <a:ext cx="6880444" cy="6313819"/>
          </a:xfrm>
          <a:prstGeom prst="rect">
            <a:avLst/>
          </a:prstGeom>
        </p:spPr>
      </p:pic>
      <p:pic>
        <p:nvPicPr>
          <p:cNvPr id="3" name="Picture 2"/>
          <p:cNvPicPr>
            <a:picLocks noChangeAspect="1"/>
          </p:cNvPicPr>
          <p:nvPr/>
        </p:nvPicPr>
        <p:blipFill>
          <a:blip r:embed="rId3"/>
          <a:stretch>
            <a:fillRect/>
          </a:stretch>
        </p:blipFill>
        <p:spPr>
          <a:xfrm>
            <a:off x="7592992" y="414394"/>
            <a:ext cx="4679383" cy="6292964"/>
          </a:xfrm>
          <a:prstGeom prst="rect">
            <a:avLst/>
          </a:prstGeom>
        </p:spPr>
      </p:pic>
    </p:spTree>
    <p:extLst>
      <p:ext uri="{BB962C8B-B14F-4D97-AF65-F5344CB8AC3E}">
        <p14:creationId xmlns:p14="http://schemas.microsoft.com/office/powerpoint/2010/main" val="9967881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914401"/>
            <a:ext cx="9054546" cy="5079380"/>
          </a:xfrm>
          <a:prstGeom prst="rect">
            <a:avLst/>
          </a:prstGeom>
        </p:spPr>
      </p:pic>
    </p:spTree>
    <p:extLst>
      <p:ext uri="{BB962C8B-B14F-4D97-AF65-F5344CB8AC3E}">
        <p14:creationId xmlns:p14="http://schemas.microsoft.com/office/powerpoint/2010/main" val="39706028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79347" y="335315"/>
            <a:ext cx="5736053" cy="6294085"/>
          </a:xfrm>
          <a:prstGeom prst="rect">
            <a:avLst/>
          </a:prstGeom>
        </p:spPr>
      </p:pic>
    </p:spTree>
    <p:extLst>
      <p:ext uri="{BB962C8B-B14F-4D97-AF65-F5344CB8AC3E}">
        <p14:creationId xmlns:p14="http://schemas.microsoft.com/office/powerpoint/2010/main" val="33397701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0700" y="28575"/>
            <a:ext cx="8610600" cy="6800850"/>
          </a:xfrm>
          <a:prstGeom prst="rect">
            <a:avLst/>
          </a:prstGeom>
        </p:spPr>
      </p:pic>
    </p:spTree>
    <p:extLst>
      <p:ext uri="{BB962C8B-B14F-4D97-AF65-F5344CB8AC3E}">
        <p14:creationId xmlns:p14="http://schemas.microsoft.com/office/powerpoint/2010/main" val="17986392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95018" y="254643"/>
            <a:ext cx="8101193" cy="6271891"/>
          </a:xfrm>
          <a:prstGeom prst="rect">
            <a:avLst/>
          </a:prstGeom>
        </p:spPr>
      </p:pic>
    </p:spTree>
    <p:extLst>
      <p:ext uri="{BB962C8B-B14F-4D97-AF65-F5344CB8AC3E}">
        <p14:creationId xmlns:p14="http://schemas.microsoft.com/office/powerpoint/2010/main" val="29816870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89094" y="26797"/>
            <a:ext cx="4456253" cy="6740209"/>
          </a:xfrm>
          <a:prstGeom prst="rect">
            <a:avLst/>
          </a:prstGeom>
        </p:spPr>
      </p:pic>
    </p:spTree>
    <p:extLst>
      <p:ext uri="{BB962C8B-B14F-4D97-AF65-F5344CB8AC3E}">
        <p14:creationId xmlns:p14="http://schemas.microsoft.com/office/powerpoint/2010/main" val="36241870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weden Democrats Official Commercial... -SWEDIS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8867" y="0"/>
            <a:ext cx="11317468" cy="6366076"/>
          </a:xfrm>
          <a:prstGeom prst="rect">
            <a:avLst/>
          </a:prstGeom>
        </p:spPr>
      </p:pic>
    </p:spTree>
    <p:extLst>
      <p:ext uri="{BB962C8B-B14F-4D97-AF65-F5344CB8AC3E}">
        <p14:creationId xmlns:p14="http://schemas.microsoft.com/office/powerpoint/2010/main" val="32923173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006997"/>
            <a:ext cx="12051743" cy="4901042"/>
          </a:xfrm>
          <a:prstGeom prst="rect">
            <a:avLst/>
          </a:prstGeom>
        </p:spPr>
      </p:pic>
    </p:spTree>
    <p:extLst>
      <p:ext uri="{BB962C8B-B14F-4D97-AF65-F5344CB8AC3E}">
        <p14:creationId xmlns:p14="http://schemas.microsoft.com/office/powerpoint/2010/main" val="21789811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30543" y="859903"/>
            <a:ext cx="3227708" cy="5070720"/>
          </a:xfrm>
          <a:prstGeom prst="rect">
            <a:avLst/>
          </a:prstGeom>
        </p:spPr>
      </p:pic>
      <p:pic>
        <p:nvPicPr>
          <p:cNvPr id="3" name="Picture 2"/>
          <p:cNvPicPr>
            <a:picLocks noChangeAspect="1"/>
          </p:cNvPicPr>
          <p:nvPr/>
        </p:nvPicPr>
        <p:blipFill>
          <a:blip r:embed="rId3"/>
          <a:stretch>
            <a:fillRect/>
          </a:stretch>
        </p:blipFill>
        <p:spPr>
          <a:xfrm>
            <a:off x="309020" y="952500"/>
            <a:ext cx="2800350" cy="5067300"/>
          </a:xfrm>
          <a:prstGeom prst="rect">
            <a:avLst/>
          </a:prstGeom>
        </p:spPr>
      </p:pic>
      <p:pic>
        <p:nvPicPr>
          <p:cNvPr id="4" name="Picture 3"/>
          <p:cNvPicPr>
            <a:picLocks noChangeAspect="1"/>
          </p:cNvPicPr>
          <p:nvPr/>
        </p:nvPicPr>
        <p:blipFill>
          <a:blip r:embed="rId4"/>
          <a:stretch>
            <a:fillRect/>
          </a:stretch>
        </p:blipFill>
        <p:spPr>
          <a:xfrm>
            <a:off x="3981691" y="952500"/>
            <a:ext cx="3542606" cy="4959648"/>
          </a:xfrm>
          <a:prstGeom prst="rect">
            <a:avLst/>
          </a:prstGeom>
        </p:spPr>
      </p:pic>
    </p:spTree>
    <p:extLst>
      <p:ext uri="{BB962C8B-B14F-4D97-AF65-F5344CB8AC3E}">
        <p14:creationId xmlns:p14="http://schemas.microsoft.com/office/powerpoint/2010/main" val="29342123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1553" y="69092"/>
            <a:ext cx="10786265" cy="6539526"/>
          </a:xfrm>
          <a:prstGeom prst="rect">
            <a:avLst/>
          </a:prstGeom>
        </p:spPr>
      </p:pic>
    </p:spTree>
    <p:extLst>
      <p:ext uri="{BB962C8B-B14F-4D97-AF65-F5344CB8AC3E}">
        <p14:creationId xmlns:p14="http://schemas.microsoft.com/office/powerpoint/2010/main" val="40394990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9773" y="129203"/>
            <a:ext cx="11700163" cy="6584001"/>
          </a:xfrm>
          <a:prstGeom prst="rect">
            <a:avLst/>
          </a:prstGeom>
        </p:spPr>
      </p:pic>
    </p:spTree>
    <p:extLst>
      <p:ext uri="{BB962C8B-B14F-4D97-AF65-F5344CB8AC3E}">
        <p14:creationId xmlns:p14="http://schemas.microsoft.com/office/powerpoint/2010/main" val="4380674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57301" y="274672"/>
            <a:ext cx="9892144" cy="6174612"/>
          </a:xfrm>
          <a:prstGeom prst="rect">
            <a:avLst/>
          </a:prstGeom>
        </p:spPr>
      </p:pic>
    </p:spTree>
    <p:extLst>
      <p:ext uri="{BB962C8B-B14F-4D97-AF65-F5344CB8AC3E}">
        <p14:creationId xmlns:p14="http://schemas.microsoft.com/office/powerpoint/2010/main" val="1430492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33510" y="0"/>
            <a:ext cx="5107170" cy="6832360"/>
          </a:xfrm>
          <a:prstGeom prst="rect">
            <a:avLst/>
          </a:prstGeom>
        </p:spPr>
      </p:pic>
    </p:spTree>
    <p:extLst>
      <p:ext uri="{BB962C8B-B14F-4D97-AF65-F5344CB8AC3E}">
        <p14:creationId xmlns:p14="http://schemas.microsoft.com/office/powerpoint/2010/main" val="34005672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ky News refuse to show front page of Charlie Hebd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5791200"/>
          </a:xfrm>
          <a:prstGeom prst="rect">
            <a:avLst/>
          </a:prstGeom>
        </p:spPr>
      </p:pic>
    </p:spTree>
    <p:extLst>
      <p:ext uri="{BB962C8B-B14F-4D97-AF65-F5344CB8AC3E}">
        <p14:creationId xmlns:p14="http://schemas.microsoft.com/office/powerpoint/2010/main" val="39409316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8881" y="405113"/>
            <a:ext cx="8969495" cy="6050971"/>
          </a:xfrm>
          <a:prstGeom prst="rect">
            <a:avLst/>
          </a:prstGeom>
        </p:spPr>
      </p:pic>
    </p:spTree>
    <p:extLst>
      <p:ext uri="{BB962C8B-B14F-4D97-AF65-F5344CB8AC3E}">
        <p14:creationId xmlns:p14="http://schemas.microsoft.com/office/powerpoint/2010/main" val="28839160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77576"/>
            <a:ext cx="6105525" cy="5810250"/>
          </a:xfrm>
          <a:prstGeom prst="rect">
            <a:avLst/>
          </a:prstGeom>
        </p:spPr>
      </p:pic>
      <p:pic>
        <p:nvPicPr>
          <p:cNvPr id="3" name="Picture 2"/>
          <p:cNvPicPr>
            <a:picLocks noChangeAspect="1"/>
          </p:cNvPicPr>
          <p:nvPr/>
        </p:nvPicPr>
        <p:blipFill>
          <a:blip r:embed="rId3"/>
          <a:stretch>
            <a:fillRect/>
          </a:stretch>
        </p:blipFill>
        <p:spPr>
          <a:xfrm>
            <a:off x="6105525" y="477576"/>
            <a:ext cx="6000750" cy="5791200"/>
          </a:xfrm>
          <a:prstGeom prst="rect">
            <a:avLst/>
          </a:prstGeom>
        </p:spPr>
      </p:pic>
    </p:spTree>
    <p:extLst>
      <p:ext uri="{BB962C8B-B14F-4D97-AF65-F5344CB8AC3E}">
        <p14:creationId xmlns:p14="http://schemas.microsoft.com/office/powerpoint/2010/main" val="10493970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43859"/>
            <a:ext cx="6442868" cy="6090686"/>
          </a:xfrm>
          <a:prstGeom prst="rect">
            <a:avLst/>
          </a:prstGeom>
        </p:spPr>
      </p:pic>
      <p:pic>
        <p:nvPicPr>
          <p:cNvPr id="3" name="Picture 2"/>
          <p:cNvPicPr>
            <a:picLocks noChangeAspect="1"/>
          </p:cNvPicPr>
          <p:nvPr/>
        </p:nvPicPr>
        <p:blipFill>
          <a:blip r:embed="rId3"/>
          <a:stretch>
            <a:fillRect/>
          </a:stretch>
        </p:blipFill>
        <p:spPr>
          <a:xfrm>
            <a:off x="6872329" y="143859"/>
            <a:ext cx="5187619" cy="6090686"/>
          </a:xfrm>
          <a:prstGeom prst="rect">
            <a:avLst/>
          </a:prstGeom>
        </p:spPr>
      </p:pic>
    </p:spTree>
    <p:extLst>
      <p:ext uri="{BB962C8B-B14F-4D97-AF65-F5344CB8AC3E}">
        <p14:creationId xmlns:p14="http://schemas.microsoft.com/office/powerpoint/2010/main" val="34770843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52787" y="123825"/>
            <a:ext cx="5686425" cy="6610350"/>
          </a:xfrm>
          <a:prstGeom prst="rect">
            <a:avLst/>
          </a:prstGeom>
        </p:spPr>
      </p:pic>
    </p:spTree>
    <p:extLst>
      <p:ext uri="{BB962C8B-B14F-4D97-AF65-F5344CB8AC3E}">
        <p14:creationId xmlns:p14="http://schemas.microsoft.com/office/powerpoint/2010/main" val="36604431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00537" y="544589"/>
            <a:ext cx="9502815" cy="5701689"/>
          </a:xfrm>
          <a:prstGeom prst="rect">
            <a:avLst/>
          </a:prstGeom>
        </p:spPr>
      </p:pic>
    </p:spTree>
    <p:extLst>
      <p:ext uri="{BB962C8B-B14F-4D97-AF65-F5344CB8AC3E}">
        <p14:creationId xmlns:p14="http://schemas.microsoft.com/office/powerpoint/2010/main" val="18456561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33724" y="7053077"/>
            <a:ext cx="3584863" cy="6737622"/>
          </a:xfrm>
          <a:prstGeom prst="rect">
            <a:avLst/>
          </a:prstGeom>
        </p:spPr>
      </p:pic>
      <p:pic>
        <p:nvPicPr>
          <p:cNvPr id="3" name="Picture 2"/>
          <p:cNvPicPr>
            <a:picLocks noChangeAspect="1"/>
          </p:cNvPicPr>
          <p:nvPr/>
        </p:nvPicPr>
        <p:blipFill>
          <a:blip r:embed="rId3"/>
          <a:stretch>
            <a:fillRect/>
          </a:stretch>
        </p:blipFill>
        <p:spPr>
          <a:xfrm>
            <a:off x="1199547" y="3813858"/>
            <a:ext cx="9766622" cy="3044142"/>
          </a:xfrm>
          <a:prstGeom prst="rect">
            <a:avLst/>
          </a:prstGeom>
        </p:spPr>
      </p:pic>
      <p:pic>
        <p:nvPicPr>
          <p:cNvPr id="4" name="Picture 3"/>
          <p:cNvPicPr>
            <a:picLocks noChangeAspect="1"/>
          </p:cNvPicPr>
          <p:nvPr/>
        </p:nvPicPr>
        <p:blipFill>
          <a:blip r:embed="rId4"/>
          <a:stretch>
            <a:fillRect/>
          </a:stretch>
        </p:blipFill>
        <p:spPr>
          <a:xfrm>
            <a:off x="0" y="0"/>
            <a:ext cx="7506004" cy="2859430"/>
          </a:xfrm>
          <a:prstGeom prst="rect">
            <a:avLst/>
          </a:prstGeom>
        </p:spPr>
      </p:pic>
      <p:pic>
        <p:nvPicPr>
          <p:cNvPr id="5" name="Picture 4"/>
          <p:cNvPicPr>
            <a:picLocks noChangeAspect="1"/>
          </p:cNvPicPr>
          <p:nvPr/>
        </p:nvPicPr>
        <p:blipFill>
          <a:blip r:embed="rId5"/>
          <a:stretch>
            <a:fillRect/>
          </a:stretch>
        </p:blipFill>
        <p:spPr>
          <a:xfrm>
            <a:off x="9081655" y="21943"/>
            <a:ext cx="3060851" cy="2874969"/>
          </a:xfrm>
          <a:prstGeom prst="rect">
            <a:avLst/>
          </a:prstGeom>
        </p:spPr>
      </p:pic>
    </p:spTree>
    <p:extLst>
      <p:ext uri="{BB962C8B-B14F-4D97-AF65-F5344CB8AC3E}">
        <p14:creationId xmlns:p14="http://schemas.microsoft.com/office/powerpoint/2010/main" val="19260998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91000" y="-38100"/>
            <a:ext cx="4648200" cy="6972300"/>
          </a:xfrm>
          <a:prstGeom prst="rect">
            <a:avLst/>
          </a:prstGeom>
        </p:spPr>
      </p:pic>
    </p:spTree>
    <p:extLst>
      <p:ext uri="{BB962C8B-B14F-4D97-AF65-F5344CB8AC3E}">
        <p14:creationId xmlns:p14="http://schemas.microsoft.com/office/powerpoint/2010/main" val="16898104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62433" y="10804"/>
            <a:ext cx="8853167" cy="6847196"/>
          </a:xfrm>
          <a:prstGeom prst="rect">
            <a:avLst/>
          </a:prstGeom>
        </p:spPr>
      </p:pic>
    </p:spTree>
    <p:extLst>
      <p:ext uri="{BB962C8B-B14F-4D97-AF65-F5344CB8AC3E}">
        <p14:creationId xmlns:p14="http://schemas.microsoft.com/office/powerpoint/2010/main" val="11412355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838200"/>
            <a:ext cx="9220200" cy="5197888"/>
          </a:xfrm>
          <a:prstGeom prst="rect">
            <a:avLst/>
          </a:prstGeom>
        </p:spPr>
      </p:pic>
    </p:spTree>
    <p:extLst>
      <p:ext uri="{BB962C8B-B14F-4D97-AF65-F5344CB8AC3E}">
        <p14:creationId xmlns:p14="http://schemas.microsoft.com/office/powerpoint/2010/main" val="704440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68333" cy="5130295"/>
          </a:xfrm>
          <a:prstGeom prst="rect">
            <a:avLst/>
          </a:prstGeom>
        </p:spPr>
      </p:pic>
      <p:pic>
        <p:nvPicPr>
          <p:cNvPr id="3" name="Picture 2"/>
          <p:cNvPicPr>
            <a:picLocks noChangeAspect="1"/>
          </p:cNvPicPr>
          <p:nvPr/>
        </p:nvPicPr>
        <p:blipFill>
          <a:blip r:embed="rId3"/>
          <a:stretch>
            <a:fillRect/>
          </a:stretch>
        </p:blipFill>
        <p:spPr>
          <a:xfrm>
            <a:off x="7423345" y="5130295"/>
            <a:ext cx="4535817" cy="1652159"/>
          </a:xfrm>
          <a:prstGeom prst="rect">
            <a:avLst/>
          </a:prstGeom>
        </p:spPr>
      </p:pic>
    </p:spTree>
    <p:extLst>
      <p:ext uri="{BB962C8B-B14F-4D97-AF65-F5344CB8AC3E}">
        <p14:creationId xmlns:p14="http://schemas.microsoft.com/office/powerpoint/2010/main" val="4815635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57400" y="3581401"/>
            <a:ext cx="8060182" cy="2929623"/>
          </a:xfrm>
          <a:prstGeom prst="rect">
            <a:avLst/>
          </a:prstGeom>
        </p:spPr>
      </p:pic>
      <p:pic>
        <p:nvPicPr>
          <p:cNvPr id="3" name="Picture 2"/>
          <p:cNvPicPr>
            <a:picLocks noChangeAspect="1"/>
          </p:cNvPicPr>
          <p:nvPr/>
        </p:nvPicPr>
        <p:blipFill>
          <a:blip r:embed="rId3"/>
          <a:stretch>
            <a:fillRect/>
          </a:stretch>
        </p:blipFill>
        <p:spPr>
          <a:xfrm>
            <a:off x="2057401" y="228601"/>
            <a:ext cx="8026213" cy="4510731"/>
          </a:xfrm>
          <a:prstGeom prst="rect">
            <a:avLst/>
          </a:prstGeom>
        </p:spPr>
      </p:pic>
    </p:spTree>
    <p:extLst>
      <p:ext uri="{BB962C8B-B14F-4D97-AF65-F5344CB8AC3E}">
        <p14:creationId xmlns:p14="http://schemas.microsoft.com/office/powerpoint/2010/main" val="31909329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38423" y="251238"/>
            <a:ext cx="6787541" cy="6288457"/>
          </a:xfrm>
          <a:prstGeom prst="rect">
            <a:avLst/>
          </a:prstGeom>
        </p:spPr>
      </p:pic>
    </p:spTree>
    <p:extLst>
      <p:ext uri="{BB962C8B-B14F-4D97-AF65-F5344CB8AC3E}">
        <p14:creationId xmlns:p14="http://schemas.microsoft.com/office/powerpoint/2010/main" val="9938126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28937" y="57150"/>
            <a:ext cx="6334125" cy="6743700"/>
          </a:xfrm>
          <a:prstGeom prst="rect">
            <a:avLst/>
          </a:prstGeom>
        </p:spPr>
      </p:pic>
    </p:spTree>
    <p:extLst>
      <p:ext uri="{BB962C8B-B14F-4D97-AF65-F5344CB8AC3E}">
        <p14:creationId xmlns:p14="http://schemas.microsoft.com/office/powerpoint/2010/main" val="36467068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98785" y="83869"/>
            <a:ext cx="5590572" cy="6694882"/>
          </a:xfrm>
          <a:prstGeom prst="rect">
            <a:avLst/>
          </a:prstGeom>
        </p:spPr>
      </p:pic>
    </p:spTree>
    <p:extLst>
      <p:ext uri="{BB962C8B-B14F-4D97-AF65-F5344CB8AC3E}">
        <p14:creationId xmlns:p14="http://schemas.microsoft.com/office/powerpoint/2010/main" val="7615150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utinDM_468x658.jpg"/>
          <p:cNvPicPr>
            <a:picLocks noChangeAspect="1"/>
          </p:cNvPicPr>
          <p:nvPr/>
        </p:nvPicPr>
        <p:blipFill>
          <a:blip r:embed="rId3" cstate="print"/>
          <a:stretch>
            <a:fillRect/>
          </a:stretch>
        </p:blipFill>
        <p:spPr>
          <a:xfrm>
            <a:off x="3867150" y="295275"/>
            <a:ext cx="4457700" cy="6267450"/>
          </a:xfrm>
          <a:prstGeom prst="rect">
            <a:avLst/>
          </a:prstGeom>
        </p:spPr>
      </p:pic>
    </p:spTree>
    <p:extLst>
      <p:ext uri="{BB962C8B-B14F-4D97-AF65-F5344CB8AC3E}">
        <p14:creationId xmlns:p14="http://schemas.microsoft.com/office/powerpoint/2010/main" val="34382297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6916" y="544010"/>
            <a:ext cx="9993169" cy="5626406"/>
          </a:xfrm>
          <a:prstGeom prst="rect">
            <a:avLst/>
          </a:prstGeom>
        </p:spPr>
      </p:pic>
    </p:spTree>
    <p:extLst>
      <p:ext uri="{BB962C8B-B14F-4D97-AF65-F5344CB8AC3E}">
        <p14:creationId xmlns:p14="http://schemas.microsoft.com/office/powerpoint/2010/main" val="20564878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76587" y="85725"/>
            <a:ext cx="5838825" cy="6686550"/>
          </a:xfrm>
          <a:prstGeom prst="rect">
            <a:avLst/>
          </a:prstGeom>
        </p:spPr>
      </p:pic>
    </p:spTree>
    <p:extLst>
      <p:ext uri="{BB962C8B-B14F-4D97-AF65-F5344CB8AC3E}">
        <p14:creationId xmlns:p14="http://schemas.microsoft.com/office/powerpoint/2010/main" val="148911743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81350" y="157162"/>
            <a:ext cx="5829300" cy="6543675"/>
          </a:xfrm>
          <a:prstGeom prst="rect">
            <a:avLst/>
          </a:prstGeom>
        </p:spPr>
      </p:pic>
    </p:spTree>
    <p:extLst>
      <p:ext uri="{BB962C8B-B14F-4D97-AF65-F5344CB8AC3E}">
        <p14:creationId xmlns:p14="http://schemas.microsoft.com/office/powerpoint/2010/main" val="4495414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164" y="66241"/>
            <a:ext cx="11804072" cy="6639791"/>
          </a:xfrm>
          <a:prstGeom prst="rect">
            <a:avLst/>
          </a:prstGeom>
        </p:spPr>
      </p:pic>
    </p:spTree>
    <p:extLst>
      <p:ext uri="{BB962C8B-B14F-4D97-AF65-F5344CB8AC3E}">
        <p14:creationId xmlns:p14="http://schemas.microsoft.com/office/powerpoint/2010/main" val="3344066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G_068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10800000">
            <a:off x="1588168" y="288758"/>
            <a:ext cx="9282263" cy="5229444"/>
          </a:xfrm>
          <a:prstGeom prst="rect">
            <a:avLst/>
          </a:prstGeom>
        </p:spPr>
      </p:pic>
    </p:spTree>
    <p:extLst>
      <p:ext uri="{BB962C8B-B14F-4D97-AF65-F5344CB8AC3E}">
        <p14:creationId xmlns:p14="http://schemas.microsoft.com/office/powerpoint/2010/main" val="25414798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71800" y="290512"/>
            <a:ext cx="6248400" cy="6276975"/>
          </a:xfrm>
          <a:prstGeom prst="rect">
            <a:avLst/>
          </a:prstGeom>
        </p:spPr>
      </p:pic>
    </p:spTree>
    <p:extLst>
      <p:ext uri="{BB962C8B-B14F-4D97-AF65-F5344CB8AC3E}">
        <p14:creationId xmlns:p14="http://schemas.microsoft.com/office/powerpoint/2010/main" val="3784299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2891</TotalTime>
  <Words>71</Words>
  <Application>Microsoft Office PowerPoint</Application>
  <PresentationFormat>Widescreen</PresentationFormat>
  <Paragraphs>66</Paragraphs>
  <Slides>64</Slides>
  <Notes>7</Notes>
  <HiddenSlides>0</HiddenSlides>
  <MMClips>4</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64</vt:i4>
      </vt:variant>
    </vt:vector>
  </HeadingPairs>
  <TitlesOfParts>
    <vt:vector size="72" baseType="lpstr">
      <vt:lpstr>Arial</vt:lpstr>
      <vt:lpstr>Calibri</vt:lpstr>
      <vt:lpstr>Calibri Light</vt:lpstr>
      <vt:lpstr>Times New Roman</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44</cp:revision>
  <dcterms:created xsi:type="dcterms:W3CDTF">2015-01-14T23:00:09Z</dcterms:created>
  <dcterms:modified xsi:type="dcterms:W3CDTF">2015-01-18T21:47:01Z</dcterms:modified>
</cp:coreProperties>
</file>