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 id="2147483720" r:id="rId6"/>
    <p:sldMasterId id="2147483732" r:id="rId7"/>
  </p:sldMasterIdLst>
  <p:notesMasterIdLst>
    <p:notesMasterId r:id="rId78"/>
  </p:notesMasterIdLst>
  <p:sldIdLst>
    <p:sldId id="353" r:id="rId8"/>
    <p:sldId id="396" r:id="rId9"/>
    <p:sldId id="312" r:id="rId10"/>
    <p:sldId id="405" r:id="rId11"/>
    <p:sldId id="279" r:id="rId12"/>
    <p:sldId id="406" r:id="rId13"/>
    <p:sldId id="260" r:id="rId14"/>
    <p:sldId id="407" r:id="rId15"/>
    <p:sldId id="313" r:id="rId16"/>
    <p:sldId id="308" r:id="rId17"/>
    <p:sldId id="309" r:id="rId18"/>
    <p:sldId id="310" r:id="rId19"/>
    <p:sldId id="311" r:id="rId20"/>
    <p:sldId id="274" r:id="rId21"/>
    <p:sldId id="276" r:id="rId22"/>
    <p:sldId id="392" r:id="rId23"/>
    <p:sldId id="267" r:id="rId24"/>
    <p:sldId id="326" r:id="rId25"/>
    <p:sldId id="327" r:id="rId26"/>
    <p:sldId id="328" r:id="rId27"/>
    <p:sldId id="393" r:id="rId28"/>
    <p:sldId id="319" r:id="rId29"/>
    <p:sldId id="318" r:id="rId30"/>
    <p:sldId id="375" r:id="rId31"/>
    <p:sldId id="275" r:id="rId32"/>
    <p:sldId id="408" r:id="rId33"/>
    <p:sldId id="315" r:id="rId34"/>
    <p:sldId id="368" r:id="rId35"/>
    <p:sldId id="369" r:id="rId36"/>
    <p:sldId id="370" r:id="rId37"/>
    <p:sldId id="371" r:id="rId38"/>
    <p:sldId id="372" r:id="rId39"/>
    <p:sldId id="373" r:id="rId40"/>
    <p:sldId id="374" r:id="rId41"/>
    <p:sldId id="350" r:id="rId42"/>
    <p:sldId id="349" r:id="rId43"/>
    <p:sldId id="394" r:id="rId44"/>
    <p:sldId id="314" r:id="rId45"/>
    <p:sldId id="317" r:id="rId46"/>
    <p:sldId id="376" r:id="rId47"/>
    <p:sldId id="381" r:id="rId48"/>
    <p:sldId id="397" r:id="rId49"/>
    <p:sldId id="362" r:id="rId50"/>
    <p:sldId id="398" r:id="rId51"/>
    <p:sldId id="399" r:id="rId52"/>
    <p:sldId id="351" r:id="rId53"/>
    <p:sldId id="352" r:id="rId54"/>
    <p:sldId id="321" r:id="rId55"/>
    <p:sldId id="388" r:id="rId56"/>
    <p:sldId id="409" r:id="rId57"/>
    <p:sldId id="290" r:id="rId58"/>
    <p:sldId id="380" r:id="rId59"/>
    <p:sldId id="259" r:id="rId60"/>
    <p:sldId id="390" r:id="rId61"/>
    <p:sldId id="410" r:id="rId62"/>
    <p:sldId id="384" r:id="rId63"/>
    <p:sldId id="386" r:id="rId64"/>
    <p:sldId id="261" r:id="rId65"/>
    <p:sldId id="387" r:id="rId66"/>
    <p:sldId id="289" r:id="rId67"/>
    <p:sldId id="347" r:id="rId68"/>
    <p:sldId id="348" r:id="rId69"/>
    <p:sldId id="291" r:id="rId70"/>
    <p:sldId id="305" r:id="rId71"/>
    <p:sldId id="391" r:id="rId72"/>
    <p:sldId id="302" r:id="rId73"/>
    <p:sldId id="404" r:id="rId74"/>
    <p:sldId id="401" r:id="rId75"/>
    <p:sldId id="402" r:id="rId76"/>
    <p:sldId id="403"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114"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5BA93C-2437-421B-8748-694DB7D84909}" type="datetimeFigureOut">
              <a:rPr lang="en-US" smtClean="0"/>
              <a:t>04-Jan-15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FE9E3-DC97-4890-A614-1CE405433474}" type="slidenum">
              <a:rPr lang="en-US" smtClean="0"/>
              <a:t>‹#›</a:t>
            </a:fld>
            <a:endParaRPr lang="en-US"/>
          </a:p>
        </p:txBody>
      </p:sp>
    </p:spTree>
    <p:extLst>
      <p:ext uri="{BB962C8B-B14F-4D97-AF65-F5344CB8AC3E}">
        <p14:creationId xmlns:p14="http://schemas.microsoft.com/office/powerpoint/2010/main" val="205373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292813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B7A4A86-5FC3-432C-BA78-220D64483748}"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2342151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t>04-Jan-15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3478508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t>04-Jan-15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91519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2E34DA-1990-48B5-BD89-2F74CB305168}" type="datetimeFigureOut">
              <a:rPr lang="en-US" smtClean="0"/>
              <a:t>04-Jan-15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1408372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2E34DA-1990-48B5-BD89-2F74CB305168}" type="datetimeFigureOut">
              <a:rPr lang="en-US" smtClean="0"/>
              <a:t>04-Jan-15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1864945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2E34DA-1990-48B5-BD89-2F74CB305168}" type="datetimeFigureOut">
              <a:rPr lang="en-US" smtClean="0"/>
              <a:t>04-Jan-15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4228116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2E34DA-1990-48B5-BD89-2F74CB305168}" type="datetimeFigureOut">
              <a:rPr lang="en-US" smtClean="0"/>
              <a:t>04-Jan-15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762419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2E34DA-1990-48B5-BD89-2F74CB305168}" type="datetimeFigureOut">
              <a:rPr lang="en-US" smtClean="0"/>
              <a:t>04-Jan-15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3628335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2E34DA-1990-48B5-BD89-2F74CB305168}" type="datetimeFigureOut">
              <a:rPr lang="en-US" smtClean="0"/>
              <a:t>04-Jan-15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3769479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2E34DA-1990-48B5-BD89-2F74CB305168}" type="datetimeFigureOut">
              <a:rPr lang="en-US" smtClean="0"/>
              <a:t>04-Jan-15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2274563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t>04-Jan-15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245173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t>04-Jan-15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B8AF2-21AE-40A4-9C34-BA054DDDD1AB}" type="slidenum">
              <a:rPr lang="en-US" smtClean="0"/>
              <a:t>‹#›</a:t>
            </a:fld>
            <a:endParaRPr lang="en-US"/>
          </a:p>
        </p:txBody>
      </p:sp>
    </p:spTree>
    <p:extLst>
      <p:ext uri="{BB962C8B-B14F-4D97-AF65-F5344CB8AC3E}">
        <p14:creationId xmlns:p14="http://schemas.microsoft.com/office/powerpoint/2010/main" val="3612264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373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9310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7455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1913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4212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592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5107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1275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5954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2937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8599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3824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3675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48095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139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5900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5323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047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3953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02070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641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35904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291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88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94878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60289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39407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194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86545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630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46017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84637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029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2117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16379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52026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22916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04922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62590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41669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25053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5134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6532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02722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48867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1843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03338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66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6055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83738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02146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3632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1088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52237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019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17975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81585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18884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6521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24316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5979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4017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889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69390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3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947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2E34DA-1990-48B5-BD89-2F74CB305168}" type="datetimeFigureOut">
              <a:rPr lang="en-US" smtClean="0"/>
              <a:t>04-Jan-15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B8AF2-21AE-40A4-9C34-BA054DDDD1AB}" type="slidenum">
              <a:rPr lang="en-US" smtClean="0"/>
              <a:t>‹#›</a:t>
            </a:fld>
            <a:endParaRPr lang="en-US"/>
          </a:p>
        </p:txBody>
      </p:sp>
    </p:spTree>
    <p:extLst>
      <p:ext uri="{BB962C8B-B14F-4D97-AF65-F5344CB8AC3E}">
        <p14:creationId xmlns:p14="http://schemas.microsoft.com/office/powerpoint/2010/main" val="1178906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3083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18316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63122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D89D3-F68B-44EB-8E8B-A433F03D74DF}"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2A365-E3FD-4BE6-8A69-F0F08D7747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22085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2E34DA-1990-48B5-BD89-2F74CB30516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462706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8C336-83A1-4675-9701-186300C01AA8}" type="datetimeFigureOut">
              <a:rPr lang="en-US" smtClean="0">
                <a:solidFill>
                  <a:prstClr val="black">
                    <a:tint val="75000"/>
                  </a:prstClr>
                </a:solidFill>
              </a:rPr>
              <a:pPr/>
              <a:t>04-Jan-15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A9A53-302F-4E10-9503-2C54EE5803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275975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0.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6.gif"/><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2.xml"/></Relationships>
</file>

<file path=ppt/slides/_rels/slide5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90.png"/></Relationships>
</file>

<file path=ppt/slides/_rels/slide6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93.png"/><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7" y="750215"/>
            <a:ext cx="12032672" cy="4605607"/>
          </a:xfrm>
          <a:prstGeom prst="rect">
            <a:avLst/>
          </a:prstGeom>
        </p:spPr>
      </p:pic>
    </p:spTree>
    <p:extLst>
      <p:ext uri="{BB962C8B-B14F-4D97-AF65-F5344CB8AC3E}">
        <p14:creationId xmlns:p14="http://schemas.microsoft.com/office/powerpoint/2010/main" val="503953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39161" y="209658"/>
            <a:ext cx="9038784" cy="6492477"/>
          </a:xfrm>
          <a:prstGeom prst="rect">
            <a:avLst/>
          </a:prstGeom>
        </p:spPr>
      </p:pic>
    </p:spTree>
    <p:extLst>
      <p:ext uri="{BB962C8B-B14F-4D97-AF65-F5344CB8AC3E}">
        <p14:creationId xmlns:p14="http://schemas.microsoft.com/office/powerpoint/2010/main" val="136836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6208" y="-14922"/>
            <a:ext cx="9379947" cy="6872921"/>
          </a:xfrm>
          <a:prstGeom prst="rect">
            <a:avLst/>
          </a:prstGeom>
        </p:spPr>
      </p:pic>
    </p:spTree>
    <p:extLst>
      <p:ext uri="{BB962C8B-B14F-4D97-AF65-F5344CB8AC3E}">
        <p14:creationId xmlns:p14="http://schemas.microsoft.com/office/powerpoint/2010/main" val="3108548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35094" y="94140"/>
            <a:ext cx="8602086" cy="6763860"/>
          </a:xfrm>
          <a:prstGeom prst="rect">
            <a:avLst/>
          </a:prstGeom>
        </p:spPr>
      </p:pic>
    </p:spTree>
    <p:extLst>
      <p:ext uri="{BB962C8B-B14F-4D97-AF65-F5344CB8AC3E}">
        <p14:creationId xmlns:p14="http://schemas.microsoft.com/office/powerpoint/2010/main" val="1838627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511"/>
            <a:ext cx="7005321"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7366830" y="0"/>
            <a:ext cx="4724809" cy="6809822"/>
          </a:xfrm>
          <a:prstGeom prst="rect">
            <a:avLst/>
          </a:prstGeom>
        </p:spPr>
      </p:pic>
    </p:spTree>
    <p:extLst>
      <p:ext uri="{BB962C8B-B14F-4D97-AF65-F5344CB8AC3E}">
        <p14:creationId xmlns:p14="http://schemas.microsoft.com/office/powerpoint/2010/main" val="3628573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8424" y="0"/>
            <a:ext cx="4260785" cy="6784285"/>
          </a:xfrm>
          <a:prstGeom prst="rect">
            <a:avLst/>
          </a:prstGeom>
        </p:spPr>
      </p:pic>
    </p:spTree>
    <p:extLst>
      <p:ext uri="{BB962C8B-B14F-4D97-AF65-F5344CB8AC3E}">
        <p14:creationId xmlns:p14="http://schemas.microsoft.com/office/powerpoint/2010/main" val="2810341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jrn.com/images/WISVOTER19G(COL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931" y="-1371600"/>
            <a:ext cx="9525000" cy="762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338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71837" y="466725"/>
            <a:ext cx="5648325" cy="5924550"/>
          </a:xfrm>
          <a:prstGeom prst="rect">
            <a:avLst/>
          </a:prstGeom>
        </p:spPr>
      </p:pic>
      <p:pic>
        <p:nvPicPr>
          <p:cNvPr id="4" name="Picture 3"/>
          <p:cNvPicPr>
            <a:picLocks noChangeAspect="1"/>
          </p:cNvPicPr>
          <p:nvPr/>
        </p:nvPicPr>
        <p:blipFill>
          <a:blip r:embed="rId3"/>
          <a:stretch>
            <a:fillRect/>
          </a:stretch>
        </p:blipFill>
        <p:spPr>
          <a:xfrm>
            <a:off x="2854711" y="84425"/>
            <a:ext cx="6345043" cy="6773575"/>
          </a:xfrm>
          <a:prstGeom prst="rect">
            <a:avLst/>
          </a:prstGeom>
        </p:spPr>
      </p:pic>
    </p:spTree>
    <p:extLst>
      <p:ext uri="{BB962C8B-B14F-4D97-AF65-F5344CB8AC3E}">
        <p14:creationId xmlns:p14="http://schemas.microsoft.com/office/powerpoint/2010/main" val="1874030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200" y="0"/>
            <a:ext cx="10058400" cy="6534968"/>
          </a:xfrm>
          <a:prstGeom prst="rect">
            <a:avLst/>
          </a:prstGeom>
        </p:spPr>
      </p:pic>
      <p:sp>
        <p:nvSpPr>
          <p:cNvPr id="3" name="TextBox 2"/>
          <p:cNvSpPr txBox="1"/>
          <p:nvPr/>
        </p:nvSpPr>
        <p:spPr>
          <a:xfrm>
            <a:off x="7055427" y="228600"/>
            <a:ext cx="2888673" cy="369332"/>
          </a:xfrm>
          <a:prstGeom prst="rect">
            <a:avLst/>
          </a:prstGeom>
          <a:noFill/>
        </p:spPr>
        <p:txBody>
          <a:bodyPr wrap="square" rtlCol="0">
            <a:spAutoFit/>
          </a:bodyPr>
          <a:lstStyle/>
          <a:p>
            <a:pPr algn="ctr"/>
            <a:r>
              <a:rPr lang="en-US" dirty="0" smtClean="0"/>
              <a:t>Post-2010 Redistricting</a:t>
            </a:r>
            <a:endParaRPr lang="en-US" dirty="0"/>
          </a:p>
        </p:txBody>
      </p:sp>
    </p:spTree>
    <p:extLst>
      <p:ext uri="{BB962C8B-B14F-4D97-AF65-F5344CB8AC3E}">
        <p14:creationId xmlns:p14="http://schemas.microsoft.com/office/powerpoint/2010/main" val="1901646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7726" y="0"/>
            <a:ext cx="5731019" cy="3497897"/>
          </a:xfrm>
          <a:prstGeom prst="rect">
            <a:avLst/>
          </a:prstGeom>
        </p:spPr>
      </p:pic>
      <p:pic>
        <p:nvPicPr>
          <p:cNvPr id="3" name="Picture 2"/>
          <p:cNvPicPr>
            <a:picLocks noChangeAspect="1"/>
          </p:cNvPicPr>
          <p:nvPr/>
        </p:nvPicPr>
        <p:blipFill>
          <a:blip r:embed="rId3"/>
          <a:stretch>
            <a:fillRect/>
          </a:stretch>
        </p:blipFill>
        <p:spPr>
          <a:xfrm>
            <a:off x="2470870" y="3658032"/>
            <a:ext cx="5857875" cy="3552825"/>
          </a:xfrm>
          <a:prstGeom prst="rect">
            <a:avLst/>
          </a:prstGeom>
        </p:spPr>
      </p:pic>
    </p:spTree>
    <p:extLst>
      <p:ext uri="{BB962C8B-B14F-4D97-AF65-F5344CB8AC3E}">
        <p14:creationId xmlns:p14="http://schemas.microsoft.com/office/powerpoint/2010/main" val="1894265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57882" y="3638550"/>
            <a:ext cx="7170883" cy="2970068"/>
          </a:xfrm>
          <a:prstGeom prst="rect">
            <a:avLst/>
          </a:prstGeom>
        </p:spPr>
      </p:pic>
      <p:pic>
        <p:nvPicPr>
          <p:cNvPr id="3" name="Picture 2"/>
          <p:cNvPicPr>
            <a:picLocks noChangeAspect="1"/>
          </p:cNvPicPr>
          <p:nvPr/>
        </p:nvPicPr>
        <p:blipFill>
          <a:blip r:embed="rId3"/>
          <a:stretch>
            <a:fillRect/>
          </a:stretch>
        </p:blipFill>
        <p:spPr>
          <a:xfrm>
            <a:off x="2457882" y="0"/>
            <a:ext cx="7343775" cy="3276600"/>
          </a:xfrm>
          <a:prstGeom prst="rect">
            <a:avLst/>
          </a:prstGeom>
        </p:spPr>
      </p:pic>
    </p:spTree>
    <p:extLst>
      <p:ext uri="{BB962C8B-B14F-4D97-AF65-F5344CB8AC3E}">
        <p14:creationId xmlns:p14="http://schemas.microsoft.com/office/powerpoint/2010/main" val="880314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86652" y="2932337"/>
            <a:ext cx="8955600" cy="4821445"/>
          </a:xfrm>
          <a:prstGeom prst="rect">
            <a:avLst/>
          </a:prstGeom>
        </p:spPr>
      </p:pic>
      <p:pic>
        <p:nvPicPr>
          <p:cNvPr id="5" name="Picture 4"/>
          <p:cNvPicPr>
            <a:picLocks noChangeAspect="1"/>
          </p:cNvPicPr>
          <p:nvPr/>
        </p:nvPicPr>
        <p:blipFill>
          <a:blip r:embed="rId3"/>
          <a:stretch>
            <a:fillRect/>
          </a:stretch>
        </p:blipFill>
        <p:spPr>
          <a:xfrm>
            <a:off x="1392548" y="-460139"/>
            <a:ext cx="8949704" cy="3871296"/>
          </a:xfrm>
          <a:prstGeom prst="rect">
            <a:avLst/>
          </a:prstGeom>
        </p:spPr>
      </p:pic>
    </p:spTree>
    <p:extLst>
      <p:ext uri="{BB962C8B-B14F-4D97-AF65-F5344CB8AC3E}">
        <p14:creationId xmlns:p14="http://schemas.microsoft.com/office/powerpoint/2010/main" val="1653127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00237" y="278681"/>
            <a:ext cx="7780281" cy="6423455"/>
          </a:xfrm>
          <a:prstGeom prst="rect">
            <a:avLst/>
          </a:prstGeom>
        </p:spPr>
      </p:pic>
    </p:spTree>
    <p:extLst>
      <p:ext uri="{BB962C8B-B14F-4D97-AF65-F5344CB8AC3E}">
        <p14:creationId xmlns:p14="http://schemas.microsoft.com/office/powerpoint/2010/main" val="3335806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839" y="0"/>
            <a:ext cx="10555600" cy="6858000"/>
          </a:xfrm>
          <a:prstGeom prst="rect">
            <a:avLst/>
          </a:prstGeom>
        </p:spPr>
      </p:pic>
      <p:sp>
        <p:nvSpPr>
          <p:cNvPr id="3" name="TextBox 2"/>
          <p:cNvSpPr txBox="1"/>
          <p:nvPr/>
        </p:nvSpPr>
        <p:spPr>
          <a:xfrm>
            <a:off x="7382107" y="323385"/>
            <a:ext cx="2776654" cy="369332"/>
          </a:xfrm>
          <a:prstGeom prst="rect">
            <a:avLst/>
          </a:prstGeom>
          <a:noFill/>
        </p:spPr>
        <p:txBody>
          <a:bodyPr wrap="square" rtlCol="0">
            <a:spAutoFit/>
          </a:bodyPr>
          <a:lstStyle/>
          <a:p>
            <a:r>
              <a:rPr lang="en-US" dirty="0" smtClean="0"/>
              <a:t>2014 Senate Races</a:t>
            </a:r>
            <a:endParaRPr lang="en-US" dirty="0"/>
          </a:p>
        </p:txBody>
      </p:sp>
      <p:sp>
        <p:nvSpPr>
          <p:cNvPr id="4" name="TextBox 3"/>
          <p:cNvSpPr txBox="1"/>
          <p:nvPr/>
        </p:nvSpPr>
        <p:spPr>
          <a:xfrm>
            <a:off x="10270273" y="6345044"/>
            <a:ext cx="1773044" cy="215444"/>
          </a:xfrm>
          <a:prstGeom prst="rect">
            <a:avLst/>
          </a:prstGeom>
          <a:noFill/>
        </p:spPr>
        <p:txBody>
          <a:bodyPr wrap="square" rtlCol="0">
            <a:spAutoFit/>
          </a:bodyPr>
          <a:lstStyle/>
          <a:p>
            <a:r>
              <a:rPr lang="en-US" sz="800" dirty="0" smtClean="0"/>
              <a:t>2 seats each in OK and SC</a:t>
            </a:r>
            <a:endParaRPr lang="en-US" sz="800" dirty="0"/>
          </a:p>
        </p:txBody>
      </p:sp>
    </p:spTree>
    <p:extLst>
      <p:ext uri="{BB962C8B-B14F-4D97-AF65-F5344CB8AC3E}">
        <p14:creationId xmlns:p14="http://schemas.microsoft.com/office/powerpoint/2010/main" val="3558569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879" y="0"/>
            <a:ext cx="10418291" cy="6768790"/>
          </a:xfrm>
          <a:prstGeom prst="rect">
            <a:avLst/>
          </a:prstGeom>
        </p:spPr>
      </p:pic>
      <p:sp>
        <p:nvSpPr>
          <p:cNvPr id="3" name="TextBox 2"/>
          <p:cNvSpPr txBox="1"/>
          <p:nvPr/>
        </p:nvSpPr>
        <p:spPr>
          <a:xfrm>
            <a:off x="7348654" y="289932"/>
            <a:ext cx="2810107" cy="646331"/>
          </a:xfrm>
          <a:prstGeom prst="rect">
            <a:avLst/>
          </a:prstGeom>
          <a:noFill/>
        </p:spPr>
        <p:txBody>
          <a:bodyPr wrap="square" rtlCol="0">
            <a:spAutoFit/>
          </a:bodyPr>
          <a:lstStyle/>
          <a:p>
            <a:pPr algn="ctr"/>
            <a:r>
              <a:rPr lang="en-US" dirty="0" smtClean="0"/>
              <a:t>Democratic Retirements:</a:t>
            </a:r>
          </a:p>
          <a:p>
            <a:pPr algn="ctr"/>
            <a:r>
              <a:rPr lang="en-US" dirty="0" smtClean="0"/>
              <a:t>Romney States</a:t>
            </a:r>
            <a:endParaRPr lang="en-US" dirty="0"/>
          </a:p>
        </p:txBody>
      </p:sp>
    </p:spTree>
    <p:extLst>
      <p:ext uri="{BB962C8B-B14F-4D97-AF65-F5344CB8AC3E}">
        <p14:creationId xmlns:p14="http://schemas.microsoft.com/office/powerpoint/2010/main" val="1786142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7320" y="53364"/>
            <a:ext cx="10459944" cy="6711117"/>
          </a:xfrm>
          <a:prstGeom prst="rect">
            <a:avLst/>
          </a:prstGeom>
        </p:spPr>
      </p:pic>
    </p:spTree>
    <p:extLst>
      <p:ext uri="{BB962C8B-B14F-4D97-AF65-F5344CB8AC3E}">
        <p14:creationId xmlns:p14="http://schemas.microsoft.com/office/powerpoint/2010/main" val="30093612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209" y="0"/>
            <a:ext cx="4705813" cy="6659169"/>
          </a:xfrm>
          <a:prstGeom prst="rect">
            <a:avLst/>
          </a:prstGeom>
        </p:spPr>
      </p:pic>
      <p:pic>
        <p:nvPicPr>
          <p:cNvPr id="3" name="Picture 2"/>
          <p:cNvPicPr>
            <a:picLocks noChangeAspect="1"/>
          </p:cNvPicPr>
          <p:nvPr/>
        </p:nvPicPr>
        <p:blipFill>
          <a:blip r:embed="rId3"/>
          <a:stretch>
            <a:fillRect/>
          </a:stretch>
        </p:blipFill>
        <p:spPr>
          <a:xfrm>
            <a:off x="7273636" y="2540881"/>
            <a:ext cx="1827067" cy="788703"/>
          </a:xfrm>
          <a:prstGeom prst="rect">
            <a:avLst/>
          </a:prstGeom>
        </p:spPr>
      </p:pic>
      <p:pic>
        <p:nvPicPr>
          <p:cNvPr id="1026" name="Picture 2" descr="https://robertmannblog.files.wordpress.com/2014/11/screen-shot-2014-11-05-at-1-17-28-pm.png?w=7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663" y="-117981"/>
            <a:ext cx="5642263" cy="5978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75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5771" y="32657"/>
            <a:ext cx="43243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771" y="3245985"/>
            <a:ext cx="4370576" cy="3559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6660573" y="3245985"/>
            <a:ext cx="5432282" cy="3271052"/>
          </a:xfrm>
          <a:prstGeom prst="rect">
            <a:avLst/>
          </a:prstGeom>
        </p:spPr>
      </p:pic>
      <p:pic>
        <p:nvPicPr>
          <p:cNvPr id="3" name="Picture 2"/>
          <p:cNvPicPr>
            <a:picLocks noChangeAspect="1"/>
          </p:cNvPicPr>
          <p:nvPr/>
        </p:nvPicPr>
        <p:blipFill>
          <a:blip r:embed="rId5"/>
          <a:stretch>
            <a:fillRect/>
          </a:stretch>
        </p:blipFill>
        <p:spPr>
          <a:xfrm>
            <a:off x="6660573" y="32657"/>
            <a:ext cx="5349155" cy="2900038"/>
          </a:xfrm>
          <a:prstGeom prst="rect">
            <a:avLst/>
          </a:prstGeom>
        </p:spPr>
      </p:pic>
    </p:spTree>
    <p:extLst>
      <p:ext uri="{BB962C8B-B14F-4D97-AF65-F5344CB8AC3E}">
        <p14:creationId xmlns:p14="http://schemas.microsoft.com/office/powerpoint/2010/main" val="4192646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19400" y="-152400"/>
            <a:ext cx="6534150" cy="7429500"/>
          </a:xfrm>
          <a:prstGeom prst="rect">
            <a:avLst/>
          </a:prstGeom>
        </p:spPr>
      </p:pic>
    </p:spTree>
    <p:extLst>
      <p:ext uri="{BB962C8B-B14F-4D97-AF65-F5344CB8AC3E}">
        <p14:creationId xmlns:p14="http://schemas.microsoft.com/office/powerpoint/2010/main" val="2090131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ristine O'Donnell 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8145" y="103909"/>
            <a:ext cx="10869989" cy="6133536"/>
          </a:xfrm>
          <a:prstGeom prst="rect">
            <a:avLst/>
          </a:prstGeom>
        </p:spPr>
      </p:pic>
    </p:spTree>
    <p:extLst>
      <p:ext uri="{BB962C8B-B14F-4D97-AF65-F5344CB8AC3E}">
        <p14:creationId xmlns:p14="http://schemas.microsoft.com/office/powerpoint/2010/main" val="14899112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71837" y="142875"/>
            <a:ext cx="5648325" cy="6572250"/>
          </a:xfrm>
          <a:prstGeom prst="rect">
            <a:avLst/>
          </a:prstGeom>
        </p:spPr>
      </p:pic>
    </p:spTree>
    <p:extLst>
      <p:ext uri="{BB962C8B-B14F-4D97-AF65-F5344CB8AC3E}">
        <p14:creationId xmlns:p14="http://schemas.microsoft.com/office/powerpoint/2010/main" val="2490140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40428" y="394855"/>
            <a:ext cx="9894888" cy="5841734"/>
          </a:xfrm>
          <a:prstGeom prst="rect">
            <a:avLst/>
          </a:prstGeom>
        </p:spPr>
      </p:pic>
    </p:spTree>
    <p:extLst>
      <p:ext uri="{BB962C8B-B14F-4D97-AF65-F5344CB8AC3E}">
        <p14:creationId xmlns:p14="http://schemas.microsoft.com/office/powerpoint/2010/main" val="7471322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que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32107" y="178420"/>
            <a:ext cx="10011316" cy="5631365"/>
          </a:xfrm>
          <a:prstGeom prst="rect">
            <a:avLst/>
          </a:prstGeom>
        </p:spPr>
      </p:pic>
    </p:spTree>
    <p:extLst>
      <p:ext uri="{BB962C8B-B14F-4D97-AF65-F5344CB8AC3E}">
        <p14:creationId xmlns:p14="http://schemas.microsoft.com/office/powerpoint/2010/main" val="14163324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51018" y="2753520"/>
            <a:ext cx="7408719" cy="3430883"/>
          </a:xfrm>
          <a:prstGeom prst="rect">
            <a:avLst/>
          </a:prstGeom>
        </p:spPr>
      </p:pic>
      <p:pic>
        <p:nvPicPr>
          <p:cNvPr id="3" name="Picture 2"/>
          <p:cNvPicPr>
            <a:picLocks noChangeAspect="1"/>
          </p:cNvPicPr>
          <p:nvPr/>
        </p:nvPicPr>
        <p:blipFill>
          <a:blip r:embed="rId3"/>
          <a:stretch>
            <a:fillRect/>
          </a:stretch>
        </p:blipFill>
        <p:spPr>
          <a:xfrm>
            <a:off x="3030682" y="164955"/>
            <a:ext cx="6629400" cy="2371725"/>
          </a:xfrm>
          <a:prstGeom prst="rect">
            <a:avLst/>
          </a:prstGeom>
        </p:spPr>
      </p:pic>
    </p:spTree>
    <p:extLst>
      <p:ext uri="{BB962C8B-B14F-4D97-AF65-F5344CB8AC3E}">
        <p14:creationId xmlns:p14="http://schemas.microsoft.com/office/powerpoint/2010/main" val="3549560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636" y="0"/>
            <a:ext cx="10383964" cy="6746488"/>
          </a:xfrm>
          <a:prstGeom prst="rect">
            <a:avLst/>
          </a:prstGeom>
        </p:spPr>
      </p:pic>
      <p:sp>
        <p:nvSpPr>
          <p:cNvPr id="3" name="TextBox 2"/>
          <p:cNvSpPr txBox="1"/>
          <p:nvPr/>
        </p:nvSpPr>
        <p:spPr>
          <a:xfrm>
            <a:off x="7337502" y="267629"/>
            <a:ext cx="2709747" cy="615553"/>
          </a:xfrm>
          <a:prstGeom prst="rect">
            <a:avLst/>
          </a:prstGeom>
          <a:noFill/>
        </p:spPr>
        <p:txBody>
          <a:bodyPr wrap="square" rtlCol="0">
            <a:spAutoFit/>
          </a:bodyPr>
          <a:lstStyle/>
          <a:p>
            <a:pPr algn="ctr"/>
            <a:r>
              <a:rPr lang="en-US" dirty="0" smtClean="0"/>
              <a:t>Senate Battlegrounds</a:t>
            </a:r>
          </a:p>
          <a:p>
            <a:pPr algn="ctr"/>
            <a:r>
              <a:rPr lang="en-US" sz="1600" dirty="0" smtClean="0"/>
              <a:t>(as of 30 June)</a:t>
            </a:r>
            <a:endParaRPr lang="en-US" sz="1600" dirty="0"/>
          </a:p>
        </p:txBody>
      </p:sp>
    </p:spTree>
    <p:extLst>
      <p:ext uri="{BB962C8B-B14F-4D97-AF65-F5344CB8AC3E}">
        <p14:creationId xmlns:p14="http://schemas.microsoft.com/office/powerpoint/2010/main" val="13113235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3447" y="90951"/>
            <a:ext cx="8448675" cy="3286125"/>
          </a:xfrm>
          <a:prstGeom prst="rect">
            <a:avLst/>
          </a:prstGeom>
        </p:spPr>
      </p:pic>
      <p:pic>
        <p:nvPicPr>
          <p:cNvPr id="3" name="Picture 2"/>
          <p:cNvPicPr>
            <a:picLocks noChangeAspect="1"/>
          </p:cNvPicPr>
          <p:nvPr/>
        </p:nvPicPr>
        <p:blipFill>
          <a:blip r:embed="rId3"/>
          <a:stretch>
            <a:fillRect/>
          </a:stretch>
        </p:blipFill>
        <p:spPr>
          <a:xfrm>
            <a:off x="2023596" y="4000500"/>
            <a:ext cx="6048375" cy="2857500"/>
          </a:xfrm>
          <a:prstGeom prst="rect">
            <a:avLst/>
          </a:prstGeom>
        </p:spPr>
      </p:pic>
    </p:spTree>
    <p:extLst>
      <p:ext uri="{BB962C8B-B14F-4D97-AF65-F5344CB8AC3E}">
        <p14:creationId xmlns:p14="http://schemas.microsoft.com/office/powerpoint/2010/main" val="24648530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ead Aim - Joe Manchin for West Virginia TV 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50741" y="89209"/>
            <a:ext cx="8240751" cy="6180563"/>
          </a:xfrm>
          <a:prstGeom prst="rect">
            <a:avLst/>
          </a:prstGeom>
        </p:spPr>
      </p:pic>
    </p:spTree>
    <p:extLst>
      <p:ext uri="{BB962C8B-B14F-4D97-AF65-F5344CB8AC3E}">
        <p14:creationId xmlns:p14="http://schemas.microsoft.com/office/powerpoint/2010/main" val="38074304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3555" y="126924"/>
            <a:ext cx="10245436" cy="6412480"/>
          </a:xfrm>
          <a:prstGeom prst="rect">
            <a:avLst/>
          </a:prstGeom>
        </p:spPr>
      </p:pic>
    </p:spTree>
    <p:extLst>
      <p:ext uri="{BB962C8B-B14F-4D97-AF65-F5344CB8AC3E}">
        <p14:creationId xmlns:p14="http://schemas.microsoft.com/office/powerpoint/2010/main" val="2383984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9591" y="0"/>
            <a:ext cx="9753600" cy="7591425"/>
          </a:xfrm>
          <a:prstGeom prst="rect">
            <a:avLst/>
          </a:prstGeom>
        </p:spPr>
      </p:pic>
    </p:spTree>
    <p:extLst>
      <p:ext uri="{BB962C8B-B14F-4D97-AF65-F5344CB8AC3E}">
        <p14:creationId xmlns:p14="http://schemas.microsoft.com/office/powerpoint/2010/main" val="2276431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97121" y="89154"/>
            <a:ext cx="10083497" cy="6623373"/>
          </a:xfrm>
          <a:prstGeom prst="rect">
            <a:avLst/>
          </a:prstGeom>
        </p:spPr>
      </p:pic>
    </p:spTree>
    <p:extLst>
      <p:ext uri="{BB962C8B-B14F-4D97-AF65-F5344CB8AC3E}">
        <p14:creationId xmlns:p14="http://schemas.microsoft.com/office/powerpoint/2010/main" val="2393683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1" y="1"/>
            <a:ext cx="4393453" cy="3290455"/>
          </a:xfrm>
          <a:prstGeom prst="rect">
            <a:avLst/>
          </a:prstGeom>
        </p:spPr>
      </p:pic>
      <p:pic>
        <p:nvPicPr>
          <p:cNvPr id="3" name="Picture 2"/>
          <p:cNvPicPr>
            <a:picLocks noChangeAspect="1"/>
          </p:cNvPicPr>
          <p:nvPr/>
        </p:nvPicPr>
        <p:blipFill>
          <a:blip r:embed="rId3"/>
          <a:stretch>
            <a:fillRect/>
          </a:stretch>
        </p:blipFill>
        <p:spPr>
          <a:xfrm>
            <a:off x="6172200" y="3290456"/>
            <a:ext cx="4338740" cy="3438525"/>
          </a:xfrm>
          <a:prstGeom prst="rect">
            <a:avLst/>
          </a:prstGeom>
        </p:spPr>
      </p:pic>
    </p:spTree>
    <p:extLst>
      <p:ext uri="{BB962C8B-B14F-4D97-AF65-F5344CB8AC3E}">
        <p14:creationId xmlns:p14="http://schemas.microsoft.com/office/powerpoint/2010/main" val="2485502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5652654" cy="3179618"/>
          </a:xfrm>
          <a:prstGeom prst="rect">
            <a:avLst/>
          </a:prstGeom>
        </p:spPr>
      </p:pic>
      <p:pic>
        <p:nvPicPr>
          <p:cNvPr id="3" name="Picture 2"/>
          <p:cNvPicPr>
            <a:picLocks noChangeAspect="1"/>
          </p:cNvPicPr>
          <p:nvPr/>
        </p:nvPicPr>
        <p:blipFill>
          <a:blip r:embed="rId3"/>
          <a:stretch>
            <a:fillRect/>
          </a:stretch>
        </p:blipFill>
        <p:spPr>
          <a:xfrm>
            <a:off x="4777220" y="3334616"/>
            <a:ext cx="7334250" cy="3409950"/>
          </a:xfrm>
          <a:prstGeom prst="rect">
            <a:avLst/>
          </a:prstGeom>
        </p:spPr>
      </p:pic>
    </p:spTree>
    <p:extLst>
      <p:ext uri="{BB962C8B-B14F-4D97-AF65-F5344CB8AC3E}">
        <p14:creationId xmlns:p14="http://schemas.microsoft.com/office/powerpoint/2010/main" val="3269599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57401" y="53267"/>
            <a:ext cx="8153399" cy="6688953"/>
          </a:xfrm>
          <a:prstGeom prst="rect">
            <a:avLst/>
          </a:prstGeom>
        </p:spPr>
      </p:pic>
    </p:spTree>
    <p:extLst>
      <p:ext uri="{BB962C8B-B14F-4D97-AF65-F5344CB8AC3E}">
        <p14:creationId xmlns:p14="http://schemas.microsoft.com/office/powerpoint/2010/main" val="2064683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8887" y="152400"/>
            <a:ext cx="4549698" cy="1828800"/>
          </a:xfrm>
          <a:prstGeom prst="rect">
            <a:avLst/>
          </a:prstGeom>
        </p:spPr>
      </p:pic>
      <p:pic>
        <p:nvPicPr>
          <p:cNvPr id="3" name="Picture 2"/>
          <p:cNvPicPr>
            <a:picLocks noChangeAspect="1"/>
          </p:cNvPicPr>
          <p:nvPr/>
        </p:nvPicPr>
        <p:blipFill>
          <a:blip r:embed="rId3"/>
          <a:stretch>
            <a:fillRect/>
          </a:stretch>
        </p:blipFill>
        <p:spPr>
          <a:xfrm>
            <a:off x="6324600" y="1"/>
            <a:ext cx="4243874" cy="2543175"/>
          </a:xfrm>
          <a:prstGeom prst="rect">
            <a:avLst/>
          </a:prstGeom>
        </p:spPr>
      </p:pic>
      <p:pic>
        <p:nvPicPr>
          <p:cNvPr id="4" name="Picture 3"/>
          <p:cNvPicPr>
            <a:picLocks noChangeAspect="1"/>
          </p:cNvPicPr>
          <p:nvPr/>
        </p:nvPicPr>
        <p:blipFill>
          <a:blip r:embed="rId4"/>
          <a:stretch>
            <a:fillRect/>
          </a:stretch>
        </p:blipFill>
        <p:spPr>
          <a:xfrm>
            <a:off x="3265373" y="2819400"/>
            <a:ext cx="5686425" cy="3962400"/>
          </a:xfrm>
          <a:prstGeom prst="rect">
            <a:avLst/>
          </a:prstGeom>
        </p:spPr>
      </p:pic>
    </p:spTree>
    <p:extLst>
      <p:ext uri="{BB962C8B-B14F-4D97-AF65-F5344CB8AC3E}">
        <p14:creationId xmlns:p14="http://schemas.microsoft.com/office/powerpoint/2010/main" val="2773406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22218" y="127238"/>
            <a:ext cx="9777845" cy="6720168"/>
          </a:xfrm>
          <a:prstGeom prst="rect">
            <a:avLst/>
          </a:prstGeom>
        </p:spPr>
      </p:pic>
      <p:sp>
        <p:nvSpPr>
          <p:cNvPr id="3" name="TextBox 2"/>
          <p:cNvSpPr txBox="1"/>
          <p:nvPr/>
        </p:nvSpPr>
        <p:spPr>
          <a:xfrm>
            <a:off x="7190509" y="394855"/>
            <a:ext cx="2639291" cy="369332"/>
          </a:xfrm>
          <a:prstGeom prst="rect">
            <a:avLst/>
          </a:prstGeom>
          <a:noFill/>
        </p:spPr>
        <p:txBody>
          <a:bodyPr wrap="square" rtlCol="0">
            <a:spAutoFit/>
          </a:bodyPr>
          <a:lstStyle/>
          <a:p>
            <a:pPr algn="ctr"/>
            <a:r>
              <a:rPr lang="en-US" dirty="0" smtClean="0"/>
              <a:t>2014 Senate Results</a:t>
            </a:r>
            <a:endParaRPr lang="en-US" dirty="0"/>
          </a:p>
        </p:txBody>
      </p:sp>
    </p:spTree>
    <p:extLst>
      <p:ext uri="{BB962C8B-B14F-4D97-AF65-F5344CB8AC3E}">
        <p14:creationId xmlns:p14="http://schemas.microsoft.com/office/powerpoint/2010/main" val="1569985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8387" y="247650"/>
            <a:ext cx="7515225" cy="6362700"/>
          </a:xfrm>
          <a:prstGeom prst="rect">
            <a:avLst/>
          </a:prstGeom>
        </p:spPr>
      </p:pic>
    </p:spTree>
    <p:extLst>
      <p:ext uri="{BB962C8B-B14F-4D97-AF65-F5344CB8AC3E}">
        <p14:creationId xmlns:p14="http://schemas.microsoft.com/office/powerpoint/2010/main" val="4091033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5121" y="249382"/>
            <a:ext cx="11393584" cy="6286499"/>
          </a:xfrm>
          <a:prstGeom prst="rect">
            <a:avLst/>
          </a:prstGeom>
        </p:spPr>
      </p:pic>
    </p:spTree>
    <p:extLst>
      <p:ext uri="{BB962C8B-B14F-4D97-AF65-F5344CB8AC3E}">
        <p14:creationId xmlns:p14="http://schemas.microsoft.com/office/powerpoint/2010/main" val="363507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90975" y="-142875"/>
            <a:ext cx="4210050" cy="7143750"/>
          </a:xfrm>
          <a:prstGeom prst="rect">
            <a:avLst/>
          </a:prstGeom>
        </p:spPr>
      </p:pic>
    </p:spTree>
    <p:extLst>
      <p:ext uri="{BB962C8B-B14F-4D97-AF65-F5344CB8AC3E}">
        <p14:creationId xmlns:p14="http://schemas.microsoft.com/office/powerpoint/2010/main" val="2568639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rownN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8536" y="156399"/>
            <a:ext cx="10474035" cy="5900865"/>
          </a:xfrm>
          <a:prstGeom prst="rect">
            <a:avLst/>
          </a:prstGeom>
        </p:spPr>
      </p:pic>
    </p:spTree>
    <p:extLst>
      <p:ext uri="{BB962C8B-B14F-4D97-AF65-F5344CB8AC3E}">
        <p14:creationId xmlns:p14="http://schemas.microsoft.com/office/powerpoint/2010/main" val="14764521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0975" y="0"/>
            <a:ext cx="11830050" cy="6858000"/>
          </a:xfrm>
          <a:prstGeom prst="rect">
            <a:avLst/>
          </a:prstGeom>
        </p:spPr>
      </p:pic>
      <p:sp>
        <p:nvSpPr>
          <p:cNvPr id="3" name="TextBox 2"/>
          <p:cNvSpPr txBox="1"/>
          <p:nvPr/>
        </p:nvSpPr>
        <p:spPr>
          <a:xfrm>
            <a:off x="8385464" y="238991"/>
            <a:ext cx="2296391" cy="369332"/>
          </a:xfrm>
          <a:prstGeom prst="rect">
            <a:avLst/>
          </a:prstGeom>
          <a:noFill/>
        </p:spPr>
        <p:txBody>
          <a:bodyPr wrap="square" rtlCol="0">
            <a:spAutoFit/>
          </a:bodyPr>
          <a:lstStyle/>
          <a:p>
            <a:r>
              <a:rPr lang="en-US" dirty="0" smtClean="0">
                <a:solidFill>
                  <a:schemeClr val="bg1"/>
                </a:solidFill>
              </a:rPr>
              <a:t>2014 House Elections</a:t>
            </a:r>
            <a:endParaRPr lang="en-US" dirty="0">
              <a:solidFill>
                <a:schemeClr val="bg1"/>
              </a:solidFill>
            </a:endParaRPr>
          </a:p>
        </p:txBody>
      </p:sp>
    </p:spTree>
    <p:extLst>
      <p:ext uri="{BB962C8B-B14F-4D97-AF65-F5344CB8AC3E}">
        <p14:creationId xmlns:p14="http://schemas.microsoft.com/office/powerpoint/2010/main" val="41355745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7440" y="211872"/>
            <a:ext cx="8560058" cy="6523465"/>
          </a:xfrm>
          <a:prstGeom prst="rect">
            <a:avLst/>
          </a:prstGeom>
        </p:spPr>
      </p:pic>
    </p:spTree>
    <p:extLst>
      <p:ext uri="{BB962C8B-B14F-4D97-AF65-F5344CB8AC3E}">
        <p14:creationId xmlns:p14="http://schemas.microsoft.com/office/powerpoint/2010/main" val="30442221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5122" y="19675"/>
            <a:ext cx="9969189" cy="6813567"/>
          </a:xfrm>
          <a:prstGeom prst="rect">
            <a:avLst/>
          </a:prstGeom>
        </p:spPr>
      </p:pic>
    </p:spTree>
    <p:extLst>
      <p:ext uri="{BB962C8B-B14F-4D97-AF65-F5344CB8AC3E}">
        <p14:creationId xmlns:p14="http://schemas.microsoft.com/office/powerpoint/2010/main" val="4182610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32567" y="107522"/>
            <a:ext cx="6146157" cy="6622169"/>
          </a:xfrm>
          <a:prstGeom prst="rect">
            <a:avLst/>
          </a:prstGeom>
        </p:spPr>
      </p:pic>
    </p:spTree>
    <p:extLst>
      <p:ext uri="{BB962C8B-B14F-4D97-AF65-F5344CB8AC3E}">
        <p14:creationId xmlns:p14="http://schemas.microsoft.com/office/powerpoint/2010/main" val="3409863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7320" y="53364"/>
            <a:ext cx="10459944" cy="6711117"/>
          </a:xfrm>
          <a:prstGeom prst="rect">
            <a:avLst/>
          </a:prstGeom>
        </p:spPr>
      </p:pic>
    </p:spTree>
    <p:extLst>
      <p:ext uri="{BB962C8B-B14F-4D97-AF65-F5344CB8AC3E}">
        <p14:creationId xmlns:p14="http://schemas.microsoft.com/office/powerpoint/2010/main" val="20810976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53371" y="100810"/>
            <a:ext cx="7556984" cy="6164908"/>
          </a:xfrm>
          <a:prstGeom prst="rect">
            <a:avLst/>
          </a:prstGeom>
        </p:spPr>
      </p:pic>
    </p:spTree>
    <p:extLst>
      <p:ext uri="{BB962C8B-B14F-4D97-AF65-F5344CB8AC3E}">
        <p14:creationId xmlns:p14="http://schemas.microsoft.com/office/powerpoint/2010/main" val="2758008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07109" y="3491345"/>
            <a:ext cx="6330483" cy="3538538"/>
          </a:xfrm>
          <a:prstGeom prst="rect">
            <a:avLst/>
          </a:prstGeom>
        </p:spPr>
      </p:pic>
      <p:pic>
        <p:nvPicPr>
          <p:cNvPr id="3" name="Picture 2"/>
          <p:cNvPicPr>
            <a:picLocks noChangeAspect="1"/>
          </p:cNvPicPr>
          <p:nvPr/>
        </p:nvPicPr>
        <p:blipFill>
          <a:blip r:embed="rId3"/>
          <a:stretch>
            <a:fillRect/>
          </a:stretch>
        </p:blipFill>
        <p:spPr>
          <a:xfrm>
            <a:off x="3595256" y="0"/>
            <a:ext cx="4478482" cy="3560110"/>
          </a:xfrm>
          <a:prstGeom prst="rect">
            <a:avLst/>
          </a:prstGeom>
        </p:spPr>
      </p:pic>
    </p:spTree>
    <p:extLst>
      <p:ext uri="{BB962C8B-B14F-4D97-AF65-F5344CB8AC3E}">
        <p14:creationId xmlns:p14="http://schemas.microsoft.com/office/powerpoint/2010/main" val="770718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5509" y="110835"/>
            <a:ext cx="5735783" cy="3584864"/>
          </a:xfrm>
          <a:prstGeom prst="rect">
            <a:avLst/>
          </a:prstGeom>
        </p:spPr>
      </p:pic>
      <p:pic>
        <p:nvPicPr>
          <p:cNvPr id="3" name="Picture 2"/>
          <p:cNvPicPr>
            <a:picLocks noChangeAspect="1"/>
          </p:cNvPicPr>
          <p:nvPr/>
        </p:nvPicPr>
        <p:blipFill>
          <a:blip r:embed="rId3"/>
          <a:stretch>
            <a:fillRect/>
          </a:stretch>
        </p:blipFill>
        <p:spPr>
          <a:xfrm>
            <a:off x="5801157" y="3587462"/>
            <a:ext cx="5514975" cy="3028950"/>
          </a:xfrm>
          <a:prstGeom prst="rect">
            <a:avLst/>
          </a:prstGeom>
        </p:spPr>
      </p:pic>
      <p:pic>
        <p:nvPicPr>
          <p:cNvPr id="4" name="Picture 3"/>
          <p:cNvPicPr>
            <a:picLocks noChangeAspect="1"/>
          </p:cNvPicPr>
          <p:nvPr/>
        </p:nvPicPr>
        <p:blipFill>
          <a:blip r:embed="rId4"/>
          <a:stretch>
            <a:fillRect/>
          </a:stretch>
        </p:blipFill>
        <p:spPr>
          <a:xfrm>
            <a:off x="5452569" y="3695699"/>
            <a:ext cx="6112513" cy="2928272"/>
          </a:xfrm>
          <a:prstGeom prst="rect">
            <a:avLst/>
          </a:prstGeom>
        </p:spPr>
      </p:pic>
      <p:sp>
        <p:nvSpPr>
          <p:cNvPr id="5" name="TextBox 4"/>
          <p:cNvSpPr txBox="1"/>
          <p:nvPr/>
        </p:nvSpPr>
        <p:spPr>
          <a:xfrm>
            <a:off x="4623955" y="301336"/>
            <a:ext cx="2535381" cy="374073"/>
          </a:xfrm>
          <a:prstGeom prst="rect">
            <a:avLst/>
          </a:prstGeom>
          <a:noFill/>
        </p:spPr>
        <p:txBody>
          <a:bodyPr wrap="square" rtlCol="0">
            <a:spAutoFit/>
          </a:bodyPr>
          <a:lstStyle/>
          <a:p>
            <a:pPr algn="ctr"/>
            <a:r>
              <a:rPr lang="en-US" dirty="0" smtClean="0"/>
              <a:t>Colorado, 2010-2014</a:t>
            </a:r>
            <a:endParaRPr lang="en-US" dirty="0"/>
          </a:p>
        </p:txBody>
      </p:sp>
    </p:spTree>
    <p:extLst>
      <p:ext uri="{BB962C8B-B14F-4D97-AF65-F5344CB8AC3E}">
        <p14:creationId xmlns:p14="http://schemas.microsoft.com/office/powerpoint/2010/main" val="3066111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onnell-753483.jpg"/>
          <p:cNvPicPr>
            <a:picLocks noChangeAspect="1"/>
          </p:cNvPicPr>
          <p:nvPr/>
        </p:nvPicPr>
        <p:blipFill>
          <a:blip r:embed="rId3" cstate="print"/>
          <a:stretch>
            <a:fillRect/>
          </a:stretch>
        </p:blipFill>
        <p:spPr>
          <a:xfrm>
            <a:off x="3408164" y="0"/>
            <a:ext cx="5500688" cy="6705600"/>
          </a:xfrm>
          <a:prstGeom prst="rect">
            <a:avLst/>
          </a:prstGeom>
        </p:spPr>
      </p:pic>
    </p:spTree>
    <p:extLst>
      <p:ext uri="{BB962C8B-B14F-4D97-AF65-F5344CB8AC3E}">
        <p14:creationId xmlns:p14="http://schemas.microsoft.com/office/powerpoint/2010/main" val="11510835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65503" y="-1"/>
            <a:ext cx="6547898" cy="6978535"/>
          </a:xfrm>
          <a:prstGeom prst="rect">
            <a:avLst/>
          </a:prstGeom>
        </p:spPr>
      </p:pic>
    </p:spTree>
    <p:extLst>
      <p:ext uri="{BB962C8B-B14F-4D97-AF65-F5344CB8AC3E}">
        <p14:creationId xmlns:p14="http://schemas.microsoft.com/office/powerpoint/2010/main" val="24476053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0809" y="1056461"/>
            <a:ext cx="9868829" cy="5683029"/>
          </a:xfrm>
          <a:prstGeom prst="rect">
            <a:avLst/>
          </a:prstGeom>
        </p:spPr>
      </p:pic>
      <p:pic>
        <p:nvPicPr>
          <p:cNvPr id="3" name="Picture 2"/>
          <p:cNvPicPr>
            <a:picLocks noChangeAspect="1"/>
          </p:cNvPicPr>
          <p:nvPr/>
        </p:nvPicPr>
        <p:blipFill>
          <a:blip r:embed="rId3"/>
          <a:stretch>
            <a:fillRect/>
          </a:stretch>
        </p:blipFill>
        <p:spPr>
          <a:xfrm>
            <a:off x="1248936" y="523758"/>
            <a:ext cx="9979627" cy="448336"/>
          </a:xfrm>
          <a:prstGeom prst="rect">
            <a:avLst/>
          </a:prstGeom>
        </p:spPr>
      </p:pic>
    </p:spTree>
    <p:extLst>
      <p:ext uri="{BB962C8B-B14F-4D97-AF65-F5344CB8AC3E}">
        <p14:creationId xmlns:p14="http://schemas.microsoft.com/office/powerpoint/2010/main" val="2997548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5614987" cy="3302432"/>
          </a:xfrm>
          <a:prstGeom prst="rect">
            <a:avLst/>
          </a:prstGeom>
        </p:spPr>
      </p:pic>
      <p:pic>
        <p:nvPicPr>
          <p:cNvPr id="3" name="Picture 2"/>
          <p:cNvPicPr>
            <a:picLocks noChangeAspect="1"/>
          </p:cNvPicPr>
          <p:nvPr/>
        </p:nvPicPr>
        <p:blipFill>
          <a:blip r:embed="rId3"/>
          <a:stretch>
            <a:fillRect/>
          </a:stretch>
        </p:blipFill>
        <p:spPr>
          <a:xfrm>
            <a:off x="5614987" y="2626925"/>
            <a:ext cx="6448425" cy="4124325"/>
          </a:xfrm>
          <a:prstGeom prst="rect">
            <a:avLst/>
          </a:prstGeom>
        </p:spPr>
      </p:pic>
    </p:spTree>
    <p:extLst>
      <p:ext uri="{BB962C8B-B14F-4D97-AF65-F5344CB8AC3E}">
        <p14:creationId xmlns:p14="http://schemas.microsoft.com/office/powerpoint/2010/main" val="41959215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5190" y="468351"/>
            <a:ext cx="10534186" cy="5925480"/>
          </a:xfrm>
          <a:prstGeom prst="rect">
            <a:avLst/>
          </a:prstGeom>
        </p:spPr>
      </p:pic>
    </p:spTree>
    <p:extLst>
      <p:ext uri="{BB962C8B-B14F-4D97-AF65-F5344CB8AC3E}">
        <p14:creationId xmlns:p14="http://schemas.microsoft.com/office/powerpoint/2010/main" val="21385198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88473" y="0"/>
            <a:ext cx="10027457" cy="3553035"/>
          </a:xfrm>
          <a:prstGeom prst="rect">
            <a:avLst/>
          </a:prstGeom>
        </p:spPr>
      </p:pic>
      <p:pic>
        <p:nvPicPr>
          <p:cNvPr id="3" name="Picture 2"/>
          <p:cNvPicPr>
            <a:picLocks noChangeAspect="1"/>
          </p:cNvPicPr>
          <p:nvPr/>
        </p:nvPicPr>
        <p:blipFill>
          <a:blip r:embed="rId3"/>
          <a:stretch>
            <a:fillRect/>
          </a:stretch>
        </p:blipFill>
        <p:spPr>
          <a:xfrm>
            <a:off x="1374565" y="3516890"/>
            <a:ext cx="10117779" cy="3341110"/>
          </a:xfrm>
          <a:prstGeom prst="rect">
            <a:avLst/>
          </a:prstGeom>
        </p:spPr>
      </p:pic>
    </p:spTree>
    <p:extLst>
      <p:ext uri="{BB962C8B-B14F-4D97-AF65-F5344CB8AC3E}">
        <p14:creationId xmlns:p14="http://schemas.microsoft.com/office/powerpoint/2010/main" val="25112461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7932" y="225277"/>
            <a:ext cx="9236092" cy="7132454"/>
          </a:xfrm>
          <a:prstGeom prst="rect">
            <a:avLst/>
          </a:prstGeom>
        </p:spPr>
      </p:pic>
    </p:spTree>
    <p:extLst>
      <p:ext uri="{BB962C8B-B14F-4D97-AF65-F5344CB8AC3E}">
        <p14:creationId xmlns:p14="http://schemas.microsoft.com/office/powerpoint/2010/main" val="16581617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854" y="167327"/>
            <a:ext cx="10571356" cy="6357916"/>
          </a:xfrm>
          <a:prstGeom prst="rect">
            <a:avLst/>
          </a:prstGeom>
        </p:spPr>
      </p:pic>
    </p:spTree>
    <p:extLst>
      <p:ext uri="{BB962C8B-B14F-4D97-AF65-F5344CB8AC3E}">
        <p14:creationId xmlns:p14="http://schemas.microsoft.com/office/powerpoint/2010/main" val="2589411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62200" y="242887"/>
            <a:ext cx="7467600" cy="6372225"/>
          </a:xfrm>
          <a:prstGeom prst="rect">
            <a:avLst/>
          </a:prstGeom>
        </p:spPr>
      </p:pic>
    </p:spTree>
    <p:extLst>
      <p:ext uri="{BB962C8B-B14F-4D97-AF65-F5344CB8AC3E}">
        <p14:creationId xmlns:p14="http://schemas.microsoft.com/office/powerpoint/2010/main" val="2938716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1083" y="446049"/>
            <a:ext cx="11353264" cy="6092859"/>
          </a:xfrm>
          <a:prstGeom prst="rect">
            <a:avLst/>
          </a:prstGeom>
        </p:spPr>
      </p:pic>
    </p:spTree>
    <p:extLst>
      <p:ext uri="{BB962C8B-B14F-4D97-AF65-F5344CB8AC3E}">
        <p14:creationId xmlns:p14="http://schemas.microsoft.com/office/powerpoint/2010/main" val="29560730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98595" y="84029"/>
            <a:ext cx="6657278" cy="6831063"/>
          </a:xfrm>
          <a:prstGeom prst="rect">
            <a:avLst/>
          </a:prstGeom>
        </p:spPr>
      </p:pic>
    </p:spTree>
    <p:extLst>
      <p:ext uri="{BB962C8B-B14F-4D97-AF65-F5344CB8AC3E}">
        <p14:creationId xmlns:p14="http://schemas.microsoft.com/office/powerpoint/2010/main" val="4635306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5675" y="261937"/>
            <a:ext cx="5200650" cy="6334125"/>
          </a:xfrm>
          <a:prstGeom prst="rect">
            <a:avLst/>
          </a:prstGeom>
        </p:spPr>
      </p:pic>
    </p:spTree>
    <p:extLst>
      <p:ext uri="{BB962C8B-B14F-4D97-AF65-F5344CB8AC3E}">
        <p14:creationId xmlns:p14="http://schemas.microsoft.com/office/powerpoint/2010/main" val="12303367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36707" y="274599"/>
            <a:ext cx="6429375" cy="6286500"/>
          </a:xfrm>
          <a:prstGeom prst="rect">
            <a:avLst/>
          </a:prstGeom>
        </p:spPr>
      </p:pic>
    </p:spTree>
    <p:extLst>
      <p:ext uri="{BB962C8B-B14F-4D97-AF65-F5344CB8AC3E}">
        <p14:creationId xmlns:p14="http://schemas.microsoft.com/office/powerpoint/2010/main" val="39283199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1413" y="241452"/>
            <a:ext cx="11308465" cy="6364239"/>
          </a:xfrm>
          <a:prstGeom prst="rect">
            <a:avLst/>
          </a:prstGeom>
        </p:spPr>
      </p:pic>
    </p:spTree>
    <p:extLst>
      <p:ext uri="{BB962C8B-B14F-4D97-AF65-F5344CB8AC3E}">
        <p14:creationId xmlns:p14="http://schemas.microsoft.com/office/powerpoint/2010/main" val="3450729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450" y="100012"/>
            <a:ext cx="11849100" cy="6657975"/>
          </a:xfrm>
          <a:prstGeom prst="rect">
            <a:avLst/>
          </a:prstGeom>
        </p:spPr>
      </p:pic>
    </p:spTree>
    <p:extLst>
      <p:ext uri="{BB962C8B-B14F-4D97-AF65-F5344CB8AC3E}">
        <p14:creationId xmlns:p14="http://schemas.microsoft.com/office/powerpoint/2010/main" val="42352778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8114" y="1475677"/>
            <a:ext cx="5065022" cy="3819525"/>
          </a:xfrm>
          <a:prstGeom prst="rect">
            <a:avLst/>
          </a:prstGeom>
        </p:spPr>
      </p:pic>
      <p:pic>
        <p:nvPicPr>
          <p:cNvPr id="3" name="Picture 2"/>
          <p:cNvPicPr>
            <a:picLocks noChangeAspect="1"/>
          </p:cNvPicPr>
          <p:nvPr/>
        </p:nvPicPr>
        <p:blipFill>
          <a:blip r:embed="rId3"/>
          <a:stretch>
            <a:fillRect/>
          </a:stretch>
        </p:blipFill>
        <p:spPr>
          <a:xfrm>
            <a:off x="6887040" y="1475678"/>
            <a:ext cx="5086350" cy="3819525"/>
          </a:xfrm>
          <a:prstGeom prst="rect">
            <a:avLst/>
          </a:prstGeom>
        </p:spPr>
      </p:pic>
    </p:spTree>
    <p:extLst>
      <p:ext uri="{BB962C8B-B14F-4D97-AF65-F5344CB8AC3E}">
        <p14:creationId xmlns:p14="http://schemas.microsoft.com/office/powerpoint/2010/main" val="25913918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61810" y="976746"/>
            <a:ext cx="5559136" cy="3785652"/>
          </a:xfrm>
          <a:prstGeom prst="rect">
            <a:avLst/>
          </a:prstGeom>
          <a:noFill/>
        </p:spPr>
        <p:txBody>
          <a:bodyPr wrap="square" rtlCol="0">
            <a:spAutoFit/>
          </a:bodyPr>
          <a:lstStyle/>
          <a:p>
            <a:r>
              <a:rPr lang="en-US" sz="2000" dirty="0" smtClean="0"/>
              <a:t>“Would </a:t>
            </a:r>
            <a:r>
              <a:rPr lang="en-US" sz="2000" dirty="0"/>
              <a:t>you rather have Rick Scott in Florida overseeing the voting mechanism, or Charlie Crist? Would you rather have Scott Walker in Wisconsin overseeing the voting mechanism, or would you rather have Mary Burke? Who would you rather have in Ohio, John Kasich or Ed FitzGerald</a:t>
            </a:r>
            <a:r>
              <a:rPr lang="en-US" sz="2000" dirty="0" smtClean="0"/>
              <a:t>? . . .</a:t>
            </a:r>
          </a:p>
          <a:p>
            <a:endParaRPr lang="en-US" sz="2000" dirty="0"/>
          </a:p>
          <a:p>
            <a:r>
              <a:rPr lang="en-US" sz="2000" dirty="0" smtClean="0"/>
              <a:t>“You </a:t>
            </a:r>
            <a:r>
              <a:rPr lang="en-US" sz="2000" dirty="0"/>
              <a:t>know who gets to appoint people, who gets to decide in part what the rules are, I’d much rather have Republican governors counting those votes when we run in 2016 as Republicans </a:t>
            </a:r>
            <a:r>
              <a:rPr lang="en-US" sz="2000" dirty="0" smtClean="0"/>
              <a:t>than </a:t>
            </a:r>
            <a:r>
              <a:rPr lang="en-US" sz="2000" dirty="0"/>
              <a:t>I would have </a:t>
            </a:r>
            <a:r>
              <a:rPr lang="en-US" sz="2000" dirty="0" smtClean="0"/>
              <a:t>Democrats.”</a:t>
            </a:r>
            <a:endParaRPr lang="en-US" sz="2000" dirty="0"/>
          </a:p>
        </p:txBody>
      </p:sp>
      <p:pic>
        <p:nvPicPr>
          <p:cNvPr id="3" name="Picture 2"/>
          <p:cNvPicPr>
            <a:picLocks noChangeAspect="1"/>
          </p:cNvPicPr>
          <p:nvPr/>
        </p:nvPicPr>
        <p:blipFill>
          <a:blip r:embed="rId2"/>
          <a:stretch>
            <a:fillRect/>
          </a:stretch>
        </p:blipFill>
        <p:spPr>
          <a:xfrm>
            <a:off x="219941" y="976746"/>
            <a:ext cx="5143500" cy="3619500"/>
          </a:xfrm>
          <a:prstGeom prst="rect">
            <a:avLst/>
          </a:prstGeom>
        </p:spPr>
      </p:pic>
    </p:spTree>
    <p:extLst>
      <p:ext uri="{BB962C8B-B14F-4D97-AF65-F5344CB8AC3E}">
        <p14:creationId xmlns:p14="http://schemas.microsoft.com/office/powerpoint/2010/main" val="14003200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146" y="-1"/>
            <a:ext cx="10435454" cy="6779941"/>
          </a:xfrm>
          <a:prstGeom prst="rect">
            <a:avLst/>
          </a:prstGeom>
        </p:spPr>
      </p:pic>
      <p:sp>
        <p:nvSpPr>
          <p:cNvPr id="3" name="TextBox 2"/>
          <p:cNvSpPr txBox="1"/>
          <p:nvPr/>
        </p:nvSpPr>
        <p:spPr>
          <a:xfrm>
            <a:off x="7125629" y="289932"/>
            <a:ext cx="2877014" cy="615553"/>
          </a:xfrm>
          <a:prstGeom prst="rect">
            <a:avLst/>
          </a:prstGeom>
          <a:noFill/>
        </p:spPr>
        <p:txBody>
          <a:bodyPr wrap="square" rtlCol="0">
            <a:spAutoFit/>
          </a:bodyPr>
          <a:lstStyle/>
          <a:p>
            <a:pPr algn="ctr"/>
            <a:r>
              <a:rPr lang="en-US" dirty="0" smtClean="0">
                <a:solidFill>
                  <a:prstClr val="black"/>
                </a:solidFill>
              </a:rPr>
              <a:t>Voter ID Laws</a:t>
            </a:r>
          </a:p>
          <a:p>
            <a:pPr algn="ctr"/>
            <a:r>
              <a:rPr lang="en-US" sz="1600" dirty="0" smtClean="0">
                <a:solidFill>
                  <a:prstClr val="black"/>
                </a:solidFill>
              </a:rPr>
              <a:t>(2012 Swing States)</a:t>
            </a:r>
            <a:endParaRPr lang="en-US" sz="1600" dirty="0">
              <a:solidFill>
                <a:prstClr val="black"/>
              </a:solidFill>
            </a:endParaRPr>
          </a:p>
        </p:txBody>
      </p:sp>
    </p:spTree>
    <p:extLst>
      <p:ext uri="{BB962C8B-B14F-4D97-AF65-F5344CB8AC3E}">
        <p14:creationId xmlns:p14="http://schemas.microsoft.com/office/powerpoint/2010/main" val="37977616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96286" y="0"/>
            <a:ext cx="5908053" cy="4334804"/>
          </a:xfrm>
          <a:prstGeom prst="rect">
            <a:avLst/>
          </a:prstGeom>
        </p:spPr>
      </p:pic>
      <p:pic>
        <p:nvPicPr>
          <p:cNvPr id="3" name="Picture 2"/>
          <p:cNvPicPr>
            <a:picLocks noChangeAspect="1"/>
          </p:cNvPicPr>
          <p:nvPr/>
        </p:nvPicPr>
        <p:blipFill>
          <a:blip r:embed="rId3"/>
          <a:stretch>
            <a:fillRect/>
          </a:stretch>
        </p:blipFill>
        <p:spPr>
          <a:xfrm>
            <a:off x="2134940" y="4575832"/>
            <a:ext cx="7611226" cy="2110385"/>
          </a:xfrm>
          <a:prstGeom prst="rect">
            <a:avLst/>
          </a:prstGeom>
        </p:spPr>
      </p:pic>
    </p:spTree>
    <p:extLst>
      <p:ext uri="{BB962C8B-B14F-4D97-AF65-F5344CB8AC3E}">
        <p14:creationId xmlns:p14="http://schemas.microsoft.com/office/powerpoint/2010/main" val="29709431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1" y="853226"/>
            <a:ext cx="9143999" cy="5151549"/>
          </a:xfrm>
          <a:prstGeom prst="rect">
            <a:avLst/>
          </a:prstGeom>
        </p:spPr>
      </p:pic>
    </p:spTree>
    <p:extLst>
      <p:ext uri="{BB962C8B-B14F-4D97-AF65-F5344CB8AC3E}">
        <p14:creationId xmlns:p14="http://schemas.microsoft.com/office/powerpoint/2010/main" val="6402285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45455">
                <p:cTn id="7" fill="hold" display="0">
                  <p:stCondLst>
                    <p:cond delay="indefinite"/>
                  </p:stCondLst>
                </p:cTn>
                <p:tgtEl>
                  <p:spTgt spid="2"/>
                </p:tgtEl>
              </p:cMediaNode>
            </p:vide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p_main_wide_ObamasPlan452.jpg"/>
          <p:cNvPicPr>
            <a:picLocks noChangeAspect="1"/>
          </p:cNvPicPr>
          <p:nvPr/>
        </p:nvPicPr>
        <p:blipFill>
          <a:blip r:embed="rId3" cstate="print"/>
          <a:stretch>
            <a:fillRect/>
          </a:stretch>
        </p:blipFill>
        <p:spPr>
          <a:xfrm>
            <a:off x="6527131" y="3048000"/>
            <a:ext cx="5664869" cy="3810000"/>
          </a:xfrm>
          <a:prstGeom prst="rect">
            <a:avLst/>
          </a:prstGeom>
        </p:spPr>
      </p:pic>
      <p:pic>
        <p:nvPicPr>
          <p:cNvPr id="4" name="Picture 3"/>
          <p:cNvPicPr>
            <a:picLocks noChangeAspect="1"/>
          </p:cNvPicPr>
          <p:nvPr/>
        </p:nvPicPr>
        <p:blipFill>
          <a:blip r:embed="rId4"/>
          <a:stretch>
            <a:fillRect/>
          </a:stretch>
        </p:blipFill>
        <p:spPr>
          <a:xfrm>
            <a:off x="3690875" y="0"/>
            <a:ext cx="5407621" cy="3206774"/>
          </a:xfrm>
          <a:prstGeom prst="rect">
            <a:avLst/>
          </a:prstGeom>
        </p:spPr>
      </p:pic>
      <p:pic>
        <p:nvPicPr>
          <p:cNvPr id="3" name="Picture 2"/>
          <p:cNvPicPr>
            <a:picLocks noChangeAspect="1"/>
          </p:cNvPicPr>
          <p:nvPr/>
        </p:nvPicPr>
        <p:blipFill>
          <a:blip r:embed="rId5"/>
          <a:stretch>
            <a:fillRect/>
          </a:stretch>
        </p:blipFill>
        <p:spPr>
          <a:xfrm>
            <a:off x="-108839" y="3206774"/>
            <a:ext cx="5217842" cy="3651226"/>
          </a:xfrm>
          <a:prstGeom prst="rect">
            <a:avLst/>
          </a:prstGeom>
        </p:spPr>
      </p:pic>
    </p:spTree>
    <p:extLst>
      <p:ext uri="{BB962C8B-B14F-4D97-AF65-F5344CB8AC3E}">
        <p14:creationId xmlns:p14="http://schemas.microsoft.com/office/powerpoint/2010/main" val="34722640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18309" y="35067"/>
            <a:ext cx="10172699" cy="6776330"/>
          </a:xfrm>
          <a:prstGeom prst="rect">
            <a:avLst/>
          </a:prstGeom>
        </p:spPr>
      </p:pic>
    </p:spTree>
    <p:extLst>
      <p:ext uri="{BB962C8B-B14F-4D97-AF65-F5344CB8AC3E}">
        <p14:creationId xmlns:p14="http://schemas.microsoft.com/office/powerpoint/2010/main" val="42767035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19400" y="-63261"/>
            <a:ext cx="6618256" cy="6949721"/>
          </a:xfrm>
          <a:prstGeom prst="rect">
            <a:avLst/>
          </a:prstGeom>
        </p:spPr>
      </p:pic>
    </p:spTree>
    <p:extLst>
      <p:ext uri="{BB962C8B-B14F-4D97-AF65-F5344CB8AC3E}">
        <p14:creationId xmlns:p14="http://schemas.microsoft.com/office/powerpoint/2010/main" val="34182907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6857</TotalTime>
  <Words>142</Words>
  <Application>Microsoft Office PowerPoint</Application>
  <PresentationFormat>Widescreen</PresentationFormat>
  <Paragraphs>17</Paragraphs>
  <Slides>70</Slides>
  <Notes>2</Notes>
  <HiddenSlides>0</HiddenSlides>
  <MMClips>5</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70</vt:i4>
      </vt:variant>
    </vt:vector>
  </HeadingPairs>
  <TitlesOfParts>
    <vt:vector size="80" baseType="lpstr">
      <vt:lpstr>Arial</vt:lpstr>
      <vt:lpstr>Calibri</vt:lpstr>
      <vt:lpstr>Calibri Light</vt:lpstr>
      <vt:lpstr>Office Theme</vt:lpstr>
      <vt:lpstr>1_Office Theme</vt:lpstr>
      <vt:lpstr>2_Office Theme</vt:lpstr>
      <vt:lpstr>4_Office Theme</vt:lpstr>
      <vt:lpstr>5_Office Theme</vt:lpstr>
      <vt:lpstr>7_Office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66</cp:revision>
  <dcterms:created xsi:type="dcterms:W3CDTF">2014-10-17T14:00:13Z</dcterms:created>
  <dcterms:modified xsi:type="dcterms:W3CDTF">2015-01-04T23:13:50Z</dcterms:modified>
</cp:coreProperties>
</file>