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wmv" ContentType="video/x-ms-wmv"/>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0"/>
  </p:notesMasterIdLst>
  <p:sldIdLst>
    <p:sldId id="374" r:id="rId2"/>
    <p:sldId id="383" r:id="rId3"/>
    <p:sldId id="384" r:id="rId4"/>
    <p:sldId id="385" r:id="rId5"/>
    <p:sldId id="387" r:id="rId6"/>
    <p:sldId id="432" r:id="rId7"/>
    <p:sldId id="388" r:id="rId8"/>
    <p:sldId id="389" r:id="rId9"/>
    <p:sldId id="392" r:id="rId10"/>
    <p:sldId id="393" r:id="rId11"/>
    <p:sldId id="428" r:id="rId12"/>
    <p:sldId id="421" r:id="rId13"/>
    <p:sldId id="424" r:id="rId14"/>
    <p:sldId id="422" r:id="rId15"/>
    <p:sldId id="425" r:id="rId16"/>
    <p:sldId id="397" r:id="rId17"/>
    <p:sldId id="511" r:id="rId18"/>
    <p:sldId id="401" r:id="rId19"/>
    <p:sldId id="402" r:id="rId20"/>
    <p:sldId id="491" r:id="rId21"/>
    <p:sldId id="404" r:id="rId22"/>
    <p:sldId id="409" r:id="rId23"/>
    <p:sldId id="410" r:id="rId24"/>
    <p:sldId id="420" r:id="rId25"/>
    <p:sldId id="412" r:id="rId26"/>
    <p:sldId id="414" r:id="rId27"/>
    <p:sldId id="415" r:id="rId28"/>
    <p:sldId id="416" r:id="rId29"/>
    <p:sldId id="418" r:id="rId30"/>
    <p:sldId id="419" r:id="rId31"/>
    <p:sldId id="492" r:id="rId32"/>
    <p:sldId id="430" r:id="rId33"/>
    <p:sldId id="431" r:id="rId34"/>
    <p:sldId id="434" r:id="rId35"/>
    <p:sldId id="435" r:id="rId36"/>
    <p:sldId id="437" r:id="rId37"/>
    <p:sldId id="438" r:id="rId38"/>
    <p:sldId id="439" r:id="rId39"/>
    <p:sldId id="442" r:id="rId40"/>
    <p:sldId id="449" r:id="rId41"/>
    <p:sldId id="450" r:id="rId42"/>
    <p:sldId id="451" r:id="rId43"/>
    <p:sldId id="453" r:id="rId44"/>
    <p:sldId id="493" r:id="rId45"/>
    <p:sldId id="494" r:id="rId46"/>
    <p:sldId id="495" r:id="rId47"/>
    <p:sldId id="500" r:id="rId48"/>
    <p:sldId id="501" r:id="rId49"/>
    <p:sldId id="502" r:id="rId50"/>
    <p:sldId id="503" r:id="rId51"/>
    <p:sldId id="504" r:id="rId52"/>
    <p:sldId id="505" r:id="rId53"/>
    <p:sldId id="506" r:id="rId54"/>
    <p:sldId id="507" r:id="rId55"/>
    <p:sldId id="508" r:id="rId56"/>
    <p:sldId id="510" r:id="rId57"/>
    <p:sldId id="455" r:id="rId58"/>
    <p:sldId id="456" r:id="rId59"/>
    <p:sldId id="458" r:id="rId60"/>
    <p:sldId id="459" r:id="rId61"/>
    <p:sldId id="460" r:id="rId62"/>
    <p:sldId id="461" r:id="rId63"/>
    <p:sldId id="462" r:id="rId64"/>
    <p:sldId id="463" r:id="rId65"/>
    <p:sldId id="464" r:id="rId66"/>
    <p:sldId id="467" r:id="rId67"/>
    <p:sldId id="466" r:id="rId68"/>
    <p:sldId id="465" r:id="rId69"/>
    <p:sldId id="375" r:id="rId70"/>
    <p:sldId id="376" r:id="rId71"/>
    <p:sldId id="377" r:id="rId72"/>
    <p:sldId id="378" r:id="rId73"/>
    <p:sldId id="379" r:id="rId74"/>
    <p:sldId id="380" r:id="rId75"/>
    <p:sldId id="381" r:id="rId76"/>
    <p:sldId id="468" r:id="rId77"/>
    <p:sldId id="469" r:id="rId78"/>
    <p:sldId id="382" r:id="rId7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87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12CA46-AACA-400A-9799-61E59DFD85A9}" type="datetimeFigureOut">
              <a:rPr lang="en-US" smtClean="0"/>
              <a:pPr/>
              <a:t>17-Nov-14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B67691-884C-4B14-A245-DA7F2D0C64C9}" type="slidenum">
              <a:rPr lang="en-US" smtClean="0"/>
              <a:pPr/>
              <a:t>‹#›</a:t>
            </a:fld>
            <a:endParaRPr lang="en-US"/>
          </a:p>
        </p:txBody>
      </p:sp>
    </p:spTree>
    <p:extLst>
      <p:ext uri="{BB962C8B-B14F-4D97-AF65-F5344CB8AC3E}">
        <p14:creationId xmlns:p14="http://schemas.microsoft.com/office/powerpoint/2010/main" val="20949524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195103F-F40B-40E3-BBEA-4BC4F8DD03F8}"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877275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195103F-F40B-40E3-BBEA-4BC4F8DD03F8}"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42758604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195103F-F40B-40E3-BBEA-4BC4F8DD03F8}"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195129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195103F-F40B-40E3-BBEA-4BC4F8DD03F8}"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26629876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8804918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195103F-F40B-40E3-BBEA-4BC4F8DD03F8}"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5803579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195103F-F40B-40E3-BBEA-4BC4F8DD03F8}"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1013847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14653750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13826392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36E74F8-848D-42E5-BBC0-9FEBA2BB5F54}"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34167276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36E74F8-848D-42E5-BBC0-9FEBA2BB5F54}"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0783135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30459613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36E74F8-848D-42E5-BBC0-9FEBA2BB5F54}"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12564719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36E74F8-848D-42E5-BBC0-9FEBA2BB5F54}"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4613347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36E74F8-848D-42E5-BBC0-9FEBA2BB5F54}"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36516055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9451783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6522888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36E74F8-848D-42E5-BBC0-9FEBA2BB5F54}"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36281406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36E74F8-848D-42E5-BBC0-9FEBA2BB5F54}"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6241205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21186470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5533215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Rumallah</a:t>
            </a:r>
            <a:r>
              <a:rPr lang="en-US" smtClean="0"/>
              <a:t> oil field</a:t>
            </a:r>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25488565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Bush and emir of </a:t>
            </a:r>
            <a:r>
              <a:rPr lang="en-US" dirty="0" err="1" smtClean="0"/>
              <a:t>kuwait</a:t>
            </a:r>
            <a:endParaRPr lang="en-US" dirty="0"/>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2821683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195103F-F40B-40E3-BBEA-4BC4F8DD03F8}"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39489813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14480677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195103F-F40B-40E3-BBEA-4BC4F8DD03F8}"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26082326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42811631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B67691-884C-4B14-A245-DA7F2D0C64C9}"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18141275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195103F-F40B-40E3-BBEA-4BC4F8DD03F8}"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19595005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34332715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41696815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2401990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1103848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0E68D1-3AC4-403D-8B26-633862263C37}"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36050810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0E68D1-3AC4-403D-8B26-633862263C37}" type="slidenum">
              <a:rPr lang="en-US" smtClean="0">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34711205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50</a:t>
            </a:fld>
            <a:endParaRPr lang="en-US">
              <a:solidFill>
                <a:prstClr val="black"/>
              </a:solidFill>
            </a:endParaRPr>
          </a:p>
        </p:txBody>
      </p:sp>
    </p:spTree>
    <p:extLst>
      <p:ext uri="{BB962C8B-B14F-4D97-AF65-F5344CB8AC3E}">
        <p14:creationId xmlns:p14="http://schemas.microsoft.com/office/powerpoint/2010/main" val="11199557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0E68D1-3AC4-403D-8B26-633862263C37}" type="slidenum">
              <a:rPr lang="en-US" smtClean="0">
                <a:solidFill>
                  <a:prstClr val="black"/>
                </a:solidFill>
              </a:rPr>
              <a:pPr/>
              <a:t>51</a:t>
            </a:fld>
            <a:endParaRPr lang="en-US">
              <a:solidFill>
                <a:prstClr val="black"/>
              </a:solidFill>
            </a:endParaRPr>
          </a:p>
        </p:txBody>
      </p:sp>
    </p:spTree>
    <p:extLst>
      <p:ext uri="{BB962C8B-B14F-4D97-AF65-F5344CB8AC3E}">
        <p14:creationId xmlns:p14="http://schemas.microsoft.com/office/powerpoint/2010/main" val="34479579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0E68D1-3AC4-403D-8B26-633862263C37}" type="slidenum">
              <a:rPr lang="en-US" smtClean="0">
                <a:solidFill>
                  <a:prstClr val="black"/>
                </a:solidFill>
              </a:rPr>
              <a:pPr/>
              <a:t>52</a:t>
            </a:fld>
            <a:endParaRPr lang="en-US">
              <a:solidFill>
                <a:prstClr val="black"/>
              </a:solidFill>
            </a:endParaRPr>
          </a:p>
        </p:txBody>
      </p:sp>
    </p:spTree>
    <p:extLst>
      <p:ext uri="{BB962C8B-B14F-4D97-AF65-F5344CB8AC3E}">
        <p14:creationId xmlns:p14="http://schemas.microsoft.com/office/powerpoint/2010/main" val="296017477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0E68D1-3AC4-403D-8B26-633862263C37}" type="slidenum">
              <a:rPr lang="en-US" smtClean="0">
                <a:solidFill>
                  <a:prstClr val="black"/>
                </a:solidFill>
              </a:rPr>
              <a:pPr/>
              <a:t>53</a:t>
            </a:fld>
            <a:endParaRPr lang="en-US">
              <a:solidFill>
                <a:prstClr val="black"/>
              </a:solidFill>
            </a:endParaRPr>
          </a:p>
        </p:txBody>
      </p:sp>
    </p:spTree>
    <p:extLst>
      <p:ext uri="{BB962C8B-B14F-4D97-AF65-F5344CB8AC3E}">
        <p14:creationId xmlns:p14="http://schemas.microsoft.com/office/powerpoint/2010/main" val="18505113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54</a:t>
            </a:fld>
            <a:endParaRPr lang="en-US">
              <a:solidFill>
                <a:prstClr val="black"/>
              </a:solidFill>
            </a:endParaRPr>
          </a:p>
        </p:txBody>
      </p:sp>
    </p:spTree>
    <p:extLst>
      <p:ext uri="{BB962C8B-B14F-4D97-AF65-F5344CB8AC3E}">
        <p14:creationId xmlns:p14="http://schemas.microsoft.com/office/powerpoint/2010/main" val="91371356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55</a:t>
            </a:fld>
            <a:endParaRPr lang="en-US">
              <a:solidFill>
                <a:prstClr val="black"/>
              </a:solidFill>
            </a:endParaRPr>
          </a:p>
        </p:txBody>
      </p:sp>
    </p:spTree>
    <p:extLst>
      <p:ext uri="{BB962C8B-B14F-4D97-AF65-F5344CB8AC3E}">
        <p14:creationId xmlns:p14="http://schemas.microsoft.com/office/powerpoint/2010/main" val="226835188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0E68D1-3AC4-403D-8B26-633862263C37}" type="slidenum">
              <a:rPr lang="en-US" smtClean="0">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322192749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0E68D1-3AC4-403D-8B26-633862263C37}" type="slidenum">
              <a:rPr lang="en-US" smtClean="0">
                <a:solidFill>
                  <a:prstClr val="black"/>
                </a:solidFill>
              </a:rPr>
              <a:pPr/>
              <a:t>58</a:t>
            </a:fld>
            <a:endParaRPr lang="en-US">
              <a:solidFill>
                <a:prstClr val="black"/>
              </a:solidFill>
            </a:endParaRPr>
          </a:p>
        </p:txBody>
      </p:sp>
    </p:spTree>
    <p:extLst>
      <p:ext uri="{BB962C8B-B14F-4D97-AF65-F5344CB8AC3E}">
        <p14:creationId xmlns:p14="http://schemas.microsoft.com/office/powerpoint/2010/main" val="19729615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60</a:t>
            </a:fld>
            <a:endParaRPr lang="en-US">
              <a:solidFill>
                <a:prstClr val="black"/>
              </a:solidFill>
            </a:endParaRPr>
          </a:p>
        </p:txBody>
      </p:sp>
    </p:spTree>
    <p:extLst>
      <p:ext uri="{BB962C8B-B14F-4D97-AF65-F5344CB8AC3E}">
        <p14:creationId xmlns:p14="http://schemas.microsoft.com/office/powerpoint/2010/main" val="11216989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61</a:t>
            </a:fld>
            <a:endParaRPr lang="en-US">
              <a:solidFill>
                <a:prstClr val="black"/>
              </a:solidFill>
            </a:endParaRPr>
          </a:p>
        </p:txBody>
      </p:sp>
    </p:spTree>
    <p:extLst>
      <p:ext uri="{BB962C8B-B14F-4D97-AF65-F5344CB8AC3E}">
        <p14:creationId xmlns:p14="http://schemas.microsoft.com/office/powerpoint/2010/main" val="84666247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62</a:t>
            </a:fld>
            <a:endParaRPr lang="en-US">
              <a:solidFill>
                <a:prstClr val="black"/>
              </a:solidFill>
            </a:endParaRPr>
          </a:p>
        </p:txBody>
      </p:sp>
    </p:spTree>
    <p:extLst>
      <p:ext uri="{BB962C8B-B14F-4D97-AF65-F5344CB8AC3E}">
        <p14:creationId xmlns:p14="http://schemas.microsoft.com/office/powerpoint/2010/main" val="395039223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64</a:t>
            </a:fld>
            <a:endParaRPr lang="en-US">
              <a:solidFill>
                <a:prstClr val="black"/>
              </a:solidFill>
            </a:endParaRPr>
          </a:p>
        </p:txBody>
      </p:sp>
    </p:spTree>
    <p:extLst>
      <p:ext uri="{BB962C8B-B14F-4D97-AF65-F5344CB8AC3E}">
        <p14:creationId xmlns:p14="http://schemas.microsoft.com/office/powerpoint/2010/main" val="203557749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66</a:t>
            </a:fld>
            <a:endParaRPr lang="en-US">
              <a:solidFill>
                <a:prstClr val="black"/>
              </a:solidFill>
            </a:endParaRPr>
          </a:p>
        </p:txBody>
      </p:sp>
    </p:spTree>
    <p:extLst>
      <p:ext uri="{BB962C8B-B14F-4D97-AF65-F5344CB8AC3E}">
        <p14:creationId xmlns:p14="http://schemas.microsoft.com/office/powerpoint/2010/main" val="123866183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71</a:t>
            </a:fld>
            <a:endParaRPr lang="en-US">
              <a:solidFill>
                <a:prstClr val="black"/>
              </a:solidFill>
            </a:endParaRPr>
          </a:p>
        </p:txBody>
      </p:sp>
    </p:spTree>
    <p:extLst>
      <p:ext uri="{BB962C8B-B14F-4D97-AF65-F5344CB8AC3E}">
        <p14:creationId xmlns:p14="http://schemas.microsoft.com/office/powerpoint/2010/main" val="222556931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82C89A-DF30-4B86-9BB1-FAF858A1AD02}" type="slidenum">
              <a:rPr lang="en-US" smtClean="0">
                <a:solidFill>
                  <a:prstClr val="black"/>
                </a:solidFill>
              </a:rPr>
              <a:pPr/>
              <a:t>72</a:t>
            </a:fld>
            <a:endParaRPr lang="en-US">
              <a:solidFill>
                <a:prstClr val="black"/>
              </a:solidFill>
            </a:endParaRPr>
          </a:p>
        </p:txBody>
      </p:sp>
    </p:spTree>
    <p:extLst>
      <p:ext uri="{BB962C8B-B14F-4D97-AF65-F5344CB8AC3E}">
        <p14:creationId xmlns:p14="http://schemas.microsoft.com/office/powerpoint/2010/main" val="24156855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A25A5AA-9FE5-466C-9029-DC42251B12AE}" type="datetimeFigureOut">
              <a:rPr lang="en-US" smtClean="0"/>
              <a:pPr/>
              <a:t>17-Nov-14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B0C520-B823-4FAB-8657-E8CBB9882F9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25A5AA-9FE5-466C-9029-DC42251B12AE}" type="datetimeFigureOut">
              <a:rPr lang="en-US" smtClean="0"/>
              <a:pPr/>
              <a:t>17-Nov-14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B0C520-B823-4FAB-8657-E8CBB9882F9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A25A5AA-9FE5-466C-9029-DC42251B12AE}" type="datetimeFigureOut">
              <a:rPr lang="en-US" smtClean="0"/>
              <a:pPr/>
              <a:t>17-Nov-14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B0C520-B823-4FAB-8657-E8CBB9882F9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A25A5AA-9FE5-466C-9029-DC42251B12AE}" type="datetimeFigureOut">
              <a:rPr lang="en-US" smtClean="0"/>
              <a:pPr/>
              <a:t>17-Nov-14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B0C520-B823-4FAB-8657-E8CBB9882F9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A25A5AA-9FE5-466C-9029-DC42251B12AE}" type="datetimeFigureOut">
              <a:rPr lang="en-US" smtClean="0"/>
              <a:pPr/>
              <a:t>17-Nov-14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B0C520-B823-4FAB-8657-E8CBB9882F9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A25A5AA-9FE5-466C-9029-DC42251B12AE}" type="datetimeFigureOut">
              <a:rPr lang="en-US" smtClean="0"/>
              <a:pPr/>
              <a:t>17-Nov-14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B0C520-B823-4FAB-8657-E8CBB9882F9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25A5AA-9FE5-466C-9029-DC42251B12AE}" type="datetimeFigureOut">
              <a:rPr lang="en-US" smtClean="0"/>
              <a:pPr/>
              <a:t>17-Nov-14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B0C520-B823-4FAB-8657-E8CBB9882F9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25A5AA-9FE5-466C-9029-DC42251B12AE}" type="datetimeFigureOut">
              <a:rPr lang="en-US" smtClean="0"/>
              <a:pPr/>
              <a:t>17-Nov-14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B0C520-B823-4FAB-8657-E8CBB9882F9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25A5AA-9FE5-466C-9029-DC42251B12AE}" type="datetimeFigureOut">
              <a:rPr lang="en-US" smtClean="0"/>
              <a:pPr/>
              <a:t>17-Nov-14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B0C520-B823-4FAB-8657-E8CBB9882F9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25A5AA-9FE5-466C-9029-DC42251B12AE}" type="datetimeFigureOut">
              <a:rPr lang="en-US" smtClean="0"/>
              <a:pPr/>
              <a:t>17-Nov-14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B0C520-B823-4FAB-8657-E8CBB9882F9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25A5AA-9FE5-466C-9029-DC42251B12AE}" type="datetimeFigureOut">
              <a:rPr lang="en-US" smtClean="0"/>
              <a:pPr/>
              <a:t>17-Nov-14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B0C520-B823-4FAB-8657-E8CBB9882F9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25A5AA-9FE5-466C-9029-DC42251B12AE}" type="datetimeFigureOut">
              <a:rPr lang="en-US" smtClean="0"/>
              <a:pPr/>
              <a:t>17-Nov-14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B0C520-B823-4FAB-8657-E8CBB9882F9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3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wmv"/><Relationship Id="rId1" Type="http://schemas.microsoft.com/office/2007/relationships/media" Target="../media/media2.wmv"/><Relationship Id="rId4" Type="http://schemas.openxmlformats.org/officeDocument/2006/relationships/image" Target="../media/image45.png"/></Relationships>
</file>

<file path=ppt/slides/_rels/slide3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image" Target="../media/image47.png"/></Relationships>
</file>

<file path=ppt/slides/_rels/slide3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1.gif"/><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5.gif"/><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46.xml.rels><?xml version="1.0" encoding="UTF-8" standalone="yes"?>
<Relationships xmlns="http://schemas.openxmlformats.org/package/2006/relationships"><Relationship Id="rId3" Type="http://schemas.openxmlformats.org/officeDocument/2006/relationships/image" Target="../media/image60.gif"/><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47.xml.rels><?xml version="1.0" encoding="UTF-8" standalone="yes"?>
<Relationships xmlns="http://schemas.openxmlformats.org/package/2006/relationships"><Relationship Id="rId3" Type="http://schemas.openxmlformats.org/officeDocument/2006/relationships/image" Target="../media/image62.gif"/><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70.gif"/><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wmv"/><Relationship Id="rId1" Type="http://schemas.microsoft.com/office/2007/relationships/media" Target="../media/media3.wmv"/><Relationship Id="rId4" Type="http://schemas.openxmlformats.org/officeDocument/2006/relationships/image" Target="../media/image72.png"/></Relationships>
</file>

<file path=ppt/slides/_rels/slide5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74.png"/></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wmv"/><Relationship Id="rId1" Type="http://schemas.microsoft.com/office/2007/relationships/media" Target="../media/media4.wmv"/><Relationship Id="rId4" Type="http://schemas.openxmlformats.org/officeDocument/2006/relationships/image" Target="../media/image75.png"/></Relationships>
</file>

<file path=ppt/slides/_rels/slide6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5.wmv"/><Relationship Id="rId1" Type="http://schemas.microsoft.com/office/2007/relationships/media" Target="../media/media5.wmv"/><Relationship Id="rId4" Type="http://schemas.openxmlformats.org/officeDocument/2006/relationships/image" Target="../media/image79.png"/></Relationships>
</file>

<file path=ppt/slides/_rels/slide6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87.gif"/><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6.mp4"/><Relationship Id="rId1" Type="http://schemas.microsoft.com/office/2007/relationships/media" Target="../media/media6.mp4"/><Relationship Id="rId4" Type="http://schemas.openxmlformats.org/officeDocument/2006/relationships/image" Target="../media/image89.png"/></Relationships>
</file>

<file path=ppt/slides/_rels/slide74.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09800" y="-525"/>
            <a:ext cx="4724400" cy="6859049"/>
          </a:xfrm>
          <a:prstGeom prst="rect">
            <a:avLst/>
          </a:prstGeom>
        </p:spPr>
      </p:pic>
    </p:spTree>
    <p:extLst>
      <p:ext uri="{BB962C8B-B14F-4D97-AF65-F5344CB8AC3E}">
        <p14:creationId xmlns:p14="http://schemas.microsoft.com/office/powerpoint/2010/main" val="20838327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e-nationality-map.gif"/>
          <p:cNvPicPr>
            <a:picLocks noChangeAspect="1"/>
          </p:cNvPicPr>
          <p:nvPr/>
        </p:nvPicPr>
        <p:blipFill>
          <a:blip r:embed="rId3" cstate="print"/>
          <a:stretch>
            <a:fillRect/>
          </a:stretch>
        </p:blipFill>
        <p:spPr>
          <a:xfrm>
            <a:off x="0" y="177393"/>
            <a:ext cx="9144000" cy="6503213"/>
          </a:xfrm>
          <a:prstGeom prst="rect">
            <a:avLst/>
          </a:prstGeom>
        </p:spPr>
      </p:pic>
    </p:spTree>
    <p:extLst>
      <p:ext uri="{BB962C8B-B14F-4D97-AF65-F5344CB8AC3E}">
        <p14:creationId xmlns:p14="http://schemas.microsoft.com/office/powerpoint/2010/main" val="25575427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yugoslav.jpg"/>
          <p:cNvPicPr>
            <a:picLocks noChangeAspect="1"/>
          </p:cNvPicPr>
          <p:nvPr/>
        </p:nvPicPr>
        <p:blipFill>
          <a:blip r:embed="rId3" cstate="print"/>
          <a:stretch>
            <a:fillRect/>
          </a:stretch>
        </p:blipFill>
        <p:spPr>
          <a:xfrm>
            <a:off x="1650143" y="0"/>
            <a:ext cx="5843714" cy="6858000"/>
          </a:xfrm>
          <a:prstGeom prst="rect">
            <a:avLst/>
          </a:prstGeom>
        </p:spPr>
      </p:pic>
    </p:spTree>
    <p:extLst>
      <p:ext uri="{BB962C8B-B14F-4D97-AF65-F5344CB8AC3E}">
        <p14:creationId xmlns:p14="http://schemas.microsoft.com/office/powerpoint/2010/main" val="7723906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ilosevic_MirjanaMarkovic_230797_AFP.jpg"/>
          <p:cNvPicPr>
            <a:picLocks noChangeAspect="1"/>
          </p:cNvPicPr>
          <p:nvPr/>
        </p:nvPicPr>
        <p:blipFill>
          <a:blip r:embed="rId3" cstate="print"/>
          <a:stretch>
            <a:fillRect/>
          </a:stretch>
        </p:blipFill>
        <p:spPr>
          <a:xfrm>
            <a:off x="457171" y="1000108"/>
            <a:ext cx="8486835" cy="4714908"/>
          </a:xfrm>
          <a:prstGeom prst="rect">
            <a:avLst/>
          </a:prstGeom>
        </p:spPr>
      </p:pic>
    </p:spTree>
    <p:extLst>
      <p:ext uri="{BB962C8B-B14F-4D97-AF65-F5344CB8AC3E}">
        <p14:creationId xmlns:p14="http://schemas.microsoft.com/office/powerpoint/2010/main" val="27155461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osserbs croatia.jpg"/>
          <p:cNvPicPr>
            <a:picLocks noChangeAspect="1"/>
          </p:cNvPicPr>
          <p:nvPr/>
        </p:nvPicPr>
        <p:blipFill>
          <a:blip r:embed="rId3" cstate="print"/>
          <a:stretch>
            <a:fillRect/>
          </a:stretch>
        </p:blipFill>
        <p:spPr>
          <a:xfrm>
            <a:off x="178562" y="381000"/>
            <a:ext cx="8965437" cy="5976958"/>
          </a:xfrm>
          <a:prstGeom prst="rect">
            <a:avLst/>
          </a:prstGeom>
        </p:spPr>
      </p:pic>
    </p:spTree>
    <p:extLst>
      <p:ext uri="{BB962C8B-B14F-4D97-AF65-F5344CB8AC3E}">
        <p14:creationId xmlns:p14="http://schemas.microsoft.com/office/powerpoint/2010/main" val="31711487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http://www.esquire.com/cm/esquire/images/brent-scowcroft-0109-fb-23693206.jpg"/>
          <p:cNvPicPr>
            <a:picLocks noChangeAspect="1" noChangeArrowheads="1"/>
          </p:cNvPicPr>
          <p:nvPr/>
        </p:nvPicPr>
        <p:blipFill>
          <a:blip r:embed="rId3" cstate="print"/>
          <a:srcRect/>
          <a:stretch>
            <a:fillRect/>
          </a:stretch>
        </p:blipFill>
        <p:spPr bwMode="auto">
          <a:xfrm>
            <a:off x="2171700" y="0"/>
            <a:ext cx="5143500" cy="6858000"/>
          </a:xfrm>
          <a:prstGeom prst="rect">
            <a:avLst/>
          </a:prstGeom>
          <a:noFill/>
        </p:spPr>
      </p:pic>
    </p:spTree>
    <p:extLst>
      <p:ext uri="{BB962C8B-B14F-4D97-AF65-F5344CB8AC3E}">
        <p14:creationId xmlns:p14="http://schemas.microsoft.com/office/powerpoint/2010/main" val="26277628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NA_offensive_plan_1991.jpg"/>
          <p:cNvPicPr>
            <a:picLocks noChangeAspect="1"/>
          </p:cNvPicPr>
          <p:nvPr/>
        </p:nvPicPr>
        <p:blipFill>
          <a:blip r:embed="rId3" cstate="print"/>
          <a:stretch>
            <a:fillRect/>
          </a:stretch>
        </p:blipFill>
        <p:spPr>
          <a:xfrm>
            <a:off x="1414462" y="42862"/>
            <a:ext cx="6315075" cy="6772275"/>
          </a:xfrm>
          <a:prstGeom prst="rect">
            <a:avLst/>
          </a:prstGeom>
        </p:spPr>
      </p:pic>
    </p:spTree>
    <p:extLst>
      <p:ext uri="{BB962C8B-B14F-4D97-AF65-F5344CB8AC3E}">
        <p14:creationId xmlns:p14="http://schemas.microsoft.com/office/powerpoint/2010/main" val="2456181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vukovar4mc6.jpg"/>
          <p:cNvPicPr>
            <a:picLocks noChangeAspect="1"/>
          </p:cNvPicPr>
          <p:nvPr/>
        </p:nvPicPr>
        <p:blipFill>
          <a:blip r:embed="rId3" cstate="print"/>
          <a:stretch>
            <a:fillRect/>
          </a:stretch>
        </p:blipFill>
        <p:spPr>
          <a:xfrm>
            <a:off x="-23870" y="0"/>
            <a:ext cx="5391150" cy="3562434"/>
          </a:xfrm>
          <a:prstGeom prst="rect">
            <a:avLst/>
          </a:prstGeom>
        </p:spPr>
      </p:pic>
      <p:pic>
        <p:nvPicPr>
          <p:cNvPr id="3" name="Picture 2"/>
          <p:cNvPicPr>
            <a:picLocks noChangeAspect="1"/>
          </p:cNvPicPr>
          <p:nvPr/>
        </p:nvPicPr>
        <p:blipFill>
          <a:blip r:embed="rId4"/>
          <a:stretch>
            <a:fillRect/>
          </a:stretch>
        </p:blipFill>
        <p:spPr>
          <a:xfrm>
            <a:off x="4132654" y="3102539"/>
            <a:ext cx="5011346" cy="3755461"/>
          </a:xfrm>
          <a:prstGeom prst="rect">
            <a:avLst/>
          </a:prstGeom>
        </p:spPr>
      </p:pic>
    </p:spTree>
    <p:extLst>
      <p:ext uri="{BB962C8B-B14F-4D97-AF65-F5344CB8AC3E}">
        <p14:creationId xmlns:p14="http://schemas.microsoft.com/office/powerpoint/2010/main" val="40745415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Picture 2" descr="http://viistories.com.s3.amazonaws.com/data/dailyPhoto/171.png"/>
          <p:cNvPicPr>
            <a:picLocks noChangeAspect="1" noChangeArrowheads="1"/>
          </p:cNvPicPr>
          <p:nvPr/>
        </p:nvPicPr>
        <p:blipFill>
          <a:blip r:embed="rId3" cstate="print"/>
          <a:srcRect/>
          <a:stretch>
            <a:fillRect/>
          </a:stretch>
        </p:blipFill>
        <p:spPr bwMode="auto">
          <a:xfrm>
            <a:off x="0" y="0"/>
            <a:ext cx="9219822" cy="6192647"/>
          </a:xfrm>
          <a:prstGeom prst="rect">
            <a:avLst/>
          </a:prstGeom>
          <a:noFill/>
        </p:spPr>
      </p:pic>
    </p:spTree>
    <p:extLst>
      <p:ext uri="{BB962C8B-B14F-4D97-AF65-F5344CB8AC3E}">
        <p14:creationId xmlns:p14="http://schemas.microsoft.com/office/powerpoint/2010/main" val="17588780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26" name="Picture 2" descr="http://cache2.asset-cache.net/xc/50475991.jpg?v=1&amp;c=IWSAsset&amp;k=2&amp;d=E41C9FE5C4AA0A14B5769D13BE66928DE48D62D98ACDBE67D276B67636D869EDB01E70F2B3269972"/>
          <p:cNvPicPr>
            <a:picLocks noChangeAspect="1" noChangeArrowheads="1"/>
          </p:cNvPicPr>
          <p:nvPr/>
        </p:nvPicPr>
        <p:blipFill>
          <a:blip r:embed="rId3" cstate="print"/>
          <a:srcRect/>
          <a:stretch>
            <a:fillRect/>
          </a:stretch>
        </p:blipFill>
        <p:spPr bwMode="auto">
          <a:xfrm>
            <a:off x="0" y="0"/>
            <a:ext cx="2933700" cy="4400550"/>
          </a:xfrm>
          <a:prstGeom prst="rect">
            <a:avLst/>
          </a:prstGeom>
          <a:noFill/>
        </p:spPr>
      </p:pic>
      <p:pic>
        <p:nvPicPr>
          <p:cNvPr id="2" name="Picture 1"/>
          <p:cNvPicPr>
            <a:picLocks noChangeAspect="1"/>
          </p:cNvPicPr>
          <p:nvPr/>
        </p:nvPicPr>
        <p:blipFill>
          <a:blip r:embed="rId4"/>
          <a:stretch>
            <a:fillRect/>
          </a:stretch>
        </p:blipFill>
        <p:spPr>
          <a:xfrm>
            <a:off x="4735306" y="0"/>
            <a:ext cx="4419983" cy="2956816"/>
          </a:xfrm>
          <a:prstGeom prst="rect">
            <a:avLst/>
          </a:prstGeom>
        </p:spPr>
      </p:pic>
      <p:pic>
        <p:nvPicPr>
          <p:cNvPr id="3" name="Picture 2"/>
          <p:cNvPicPr>
            <a:picLocks noChangeAspect="1"/>
          </p:cNvPicPr>
          <p:nvPr/>
        </p:nvPicPr>
        <p:blipFill>
          <a:blip r:embed="rId5"/>
          <a:stretch>
            <a:fillRect/>
          </a:stretch>
        </p:blipFill>
        <p:spPr>
          <a:xfrm>
            <a:off x="3657124" y="3205727"/>
            <a:ext cx="5486876" cy="3657917"/>
          </a:xfrm>
          <a:prstGeom prst="rect">
            <a:avLst/>
          </a:prstGeom>
        </p:spPr>
      </p:pic>
    </p:spTree>
    <p:extLst>
      <p:ext uri="{BB962C8B-B14F-4D97-AF65-F5344CB8AC3E}">
        <p14:creationId xmlns:p14="http://schemas.microsoft.com/office/powerpoint/2010/main" val="31531106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00050" y="-776288"/>
            <a:ext cx="9944100" cy="8410575"/>
          </a:xfrm>
          <a:prstGeom prst="rect">
            <a:avLst/>
          </a:prstGeom>
        </p:spPr>
      </p:pic>
    </p:spTree>
    <p:extLst>
      <p:ext uri="{BB962C8B-B14F-4D97-AF65-F5344CB8AC3E}">
        <p14:creationId xmlns:p14="http://schemas.microsoft.com/office/powerpoint/2010/main" val="20669160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71625" y="-381000"/>
            <a:ext cx="12287250" cy="7620000"/>
          </a:xfrm>
          <a:prstGeom prst="rect">
            <a:avLst/>
          </a:prstGeom>
        </p:spPr>
      </p:pic>
    </p:spTree>
    <p:extLst>
      <p:ext uri="{BB962C8B-B14F-4D97-AF65-F5344CB8AC3E}">
        <p14:creationId xmlns:p14="http://schemas.microsoft.com/office/powerpoint/2010/main" val="35750317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19200" y="64886"/>
            <a:ext cx="6781800" cy="6653469"/>
          </a:xfrm>
          <a:prstGeom prst="rect">
            <a:avLst/>
          </a:prstGeom>
        </p:spPr>
      </p:pic>
    </p:spTree>
    <p:extLst>
      <p:ext uri="{BB962C8B-B14F-4D97-AF65-F5344CB8AC3E}">
        <p14:creationId xmlns:p14="http://schemas.microsoft.com/office/powerpoint/2010/main" val="6673002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78151" y="2362200"/>
            <a:ext cx="6048375" cy="3057525"/>
          </a:xfrm>
          <a:prstGeom prst="rect">
            <a:avLst/>
          </a:prstGeom>
        </p:spPr>
      </p:pic>
      <p:pic>
        <p:nvPicPr>
          <p:cNvPr id="3" name="Picture 2"/>
          <p:cNvPicPr>
            <a:picLocks noChangeAspect="1"/>
          </p:cNvPicPr>
          <p:nvPr/>
        </p:nvPicPr>
        <p:blipFill>
          <a:blip r:embed="rId3"/>
          <a:stretch>
            <a:fillRect/>
          </a:stretch>
        </p:blipFill>
        <p:spPr>
          <a:xfrm>
            <a:off x="1657349" y="5562600"/>
            <a:ext cx="6029325" cy="923925"/>
          </a:xfrm>
          <a:prstGeom prst="rect">
            <a:avLst/>
          </a:prstGeom>
        </p:spPr>
      </p:pic>
      <p:pic>
        <p:nvPicPr>
          <p:cNvPr id="4" name="Picture 3"/>
          <p:cNvPicPr>
            <a:picLocks noChangeAspect="1"/>
          </p:cNvPicPr>
          <p:nvPr/>
        </p:nvPicPr>
        <p:blipFill>
          <a:blip r:embed="rId4"/>
          <a:stretch>
            <a:fillRect/>
          </a:stretch>
        </p:blipFill>
        <p:spPr>
          <a:xfrm>
            <a:off x="1657349" y="76200"/>
            <a:ext cx="5829300" cy="2009775"/>
          </a:xfrm>
          <a:prstGeom prst="rect">
            <a:avLst/>
          </a:prstGeom>
        </p:spPr>
      </p:pic>
    </p:spTree>
    <p:extLst>
      <p:ext uri="{BB962C8B-B14F-4D97-AF65-F5344CB8AC3E}">
        <p14:creationId xmlns:p14="http://schemas.microsoft.com/office/powerpoint/2010/main" val="33479104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osnia_areas_of_control_Sep_94.jpg"/>
          <p:cNvPicPr>
            <a:picLocks noChangeAspect="1"/>
          </p:cNvPicPr>
          <p:nvPr/>
        </p:nvPicPr>
        <p:blipFill>
          <a:blip r:embed="rId3" cstate="print"/>
          <a:stretch>
            <a:fillRect/>
          </a:stretch>
        </p:blipFill>
        <p:spPr>
          <a:xfrm>
            <a:off x="1428750" y="300037"/>
            <a:ext cx="6286500" cy="6257925"/>
          </a:xfrm>
          <a:prstGeom prst="rect">
            <a:avLst/>
          </a:prstGeom>
        </p:spPr>
      </p:pic>
    </p:spTree>
    <p:extLst>
      <p:ext uri="{BB962C8B-B14F-4D97-AF65-F5344CB8AC3E}">
        <p14:creationId xmlns:p14="http://schemas.microsoft.com/office/powerpoint/2010/main" val="26647138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ara-1.jpg"/>
          <p:cNvPicPr>
            <a:picLocks noChangeAspect="1"/>
          </p:cNvPicPr>
          <p:nvPr/>
        </p:nvPicPr>
        <p:blipFill>
          <a:blip r:embed="rId3" cstate="print"/>
          <a:stretch>
            <a:fillRect/>
          </a:stretch>
        </p:blipFill>
        <p:spPr>
          <a:xfrm>
            <a:off x="0" y="0"/>
            <a:ext cx="3610161" cy="5257800"/>
          </a:xfrm>
          <a:prstGeom prst="rect">
            <a:avLst/>
          </a:prstGeom>
        </p:spPr>
      </p:pic>
      <p:pic>
        <p:nvPicPr>
          <p:cNvPr id="3" name="Picture 2"/>
          <p:cNvPicPr>
            <a:picLocks noChangeAspect="1"/>
          </p:cNvPicPr>
          <p:nvPr/>
        </p:nvPicPr>
        <p:blipFill>
          <a:blip r:embed="rId4"/>
          <a:stretch>
            <a:fillRect/>
          </a:stretch>
        </p:blipFill>
        <p:spPr>
          <a:xfrm>
            <a:off x="3610161" y="2743200"/>
            <a:ext cx="6407451" cy="4316342"/>
          </a:xfrm>
          <a:prstGeom prst="rect">
            <a:avLst/>
          </a:prstGeom>
        </p:spPr>
      </p:pic>
    </p:spTree>
    <p:extLst>
      <p:ext uri="{BB962C8B-B14F-4D97-AF65-F5344CB8AC3E}">
        <p14:creationId xmlns:p14="http://schemas.microsoft.com/office/powerpoint/2010/main" val="22457038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2000" y="457200"/>
            <a:ext cx="7772400" cy="5829300"/>
          </a:xfrm>
          <a:prstGeom prst="rect">
            <a:avLst/>
          </a:prstGeom>
        </p:spPr>
      </p:pic>
    </p:spTree>
    <p:extLst>
      <p:ext uri="{BB962C8B-B14F-4D97-AF65-F5344CB8AC3E}">
        <p14:creationId xmlns:p14="http://schemas.microsoft.com/office/powerpoint/2010/main" val="42458891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6066" name="Picture 2" descr="http://www.arlingtoncemetery.net/frank-mccloskey-photo-01.jpg"/>
          <p:cNvPicPr>
            <a:picLocks noChangeAspect="1" noChangeArrowheads="1"/>
          </p:cNvPicPr>
          <p:nvPr/>
        </p:nvPicPr>
        <p:blipFill>
          <a:blip r:embed="rId3" cstate="print"/>
          <a:srcRect/>
          <a:stretch>
            <a:fillRect/>
          </a:stretch>
        </p:blipFill>
        <p:spPr bwMode="auto">
          <a:xfrm>
            <a:off x="2463166" y="61546"/>
            <a:ext cx="4318634" cy="6644054"/>
          </a:xfrm>
          <a:prstGeom prst="rect">
            <a:avLst/>
          </a:prstGeom>
          <a:noFill/>
        </p:spPr>
      </p:pic>
    </p:spTree>
    <p:extLst>
      <p:ext uri="{BB962C8B-B14F-4D97-AF65-F5344CB8AC3E}">
        <p14:creationId xmlns:p14="http://schemas.microsoft.com/office/powerpoint/2010/main" val="37881700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00200" y="1143000"/>
            <a:ext cx="6134100" cy="4762500"/>
          </a:xfrm>
          <a:prstGeom prst="rect">
            <a:avLst/>
          </a:prstGeom>
        </p:spPr>
      </p:pic>
      <p:pic>
        <p:nvPicPr>
          <p:cNvPr id="3" name="Picture 2"/>
          <p:cNvPicPr>
            <a:picLocks noChangeAspect="1"/>
          </p:cNvPicPr>
          <p:nvPr/>
        </p:nvPicPr>
        <p:blipFill>
          <a:blip r:embed="rId3"/>
          <a:stretch>
            <a:fillRect/>
          </a:stretch>
        </p:blipFill>
        <p:spPr>
          <a:xfrm>
            <a:off x="1752600" y="304800"/>
            <a:ext cx="5419725" cy="504825"/>
          </a:xfrm>
          <a:prstGeom prst="rect">
            <a:avLst/>
          </a:prstGeom>
        </p:spPr>
      </p:pic>
    </p:spTree>
    <p:extLst>
      <p:ext uri="{BB962C8B-B14F-4D97-AF65-F5344CB8AC3E}">
        <p14:creationId xmlns:p14="http://schemas.microsoft.com/office/powerpoint/2010/main" val="40420491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228600"/>
            <a:ext cx="4046907" cy="5867400"/>
          </a:xfrm>
          <a:prstGeom prst="rect">
            <a:avLst/>
          </a:prstGeom>
        </p:spPr>
      </p:pic>
      <p:pic>
        <p:nvPicPr>
          <p:cNvPr id="3" name="Picture 2"/>
          <p:cNvPicPr>
            <a:picLocks noChangeAspect="1"/>
          </p:cNvPicPr>
          <p:nvPr/>
        </p:nvPicPr>
        <p:blipFill>
          <a:blip r:embed="rId3"/>
          <a:stretch>
            <a:fillRect/>
          </a:stretch>
        </p:blipFill>
        <p:spPr>
          <a:xfrm>
            <a:off x="4886325" y="228600"/>
            <a:ext cx="4257675" cy="5867400"/>
          </a:xfrm>
          <a:prstGeom prst="rect">
            <a:avLst/>
          </a:prstGeom>
        </p:spPr>
      </p:pic>
    </p:spTree>
    <p:extLst>
      <p:ext uri="{BB962C8B-B14F-4D97-AF65-F5344CB8AC3E}">
        <p14:creationId xmlns:p14="http://schemas.microsoft.com/office/powerpoint/2010/main" val="22336196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8600" y="491435"/>
            <a:ext cx="8610600" cy="5927587"/>
          </a:xfrm>
          <a:prstGeom prst="rect">
            <a:avLst/>
          </a:prstGeom>
        </p:spPr>
      </p:pic>
    </p:spTree>
    <p:extLst>
      <p:ext uri="{BB962C8B-B14F-4D97-AF65-F5344CB8AC3E}">
        <p14:creationId xmlns:p14="http://schemas.microsoft.com/office/powerpoint/2010/main" val="1433293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rave sre.jpg"/>
          <p:cNvPicPr>
            <a:picLocks noChangeAspect="1"/>
          </p:cNvPicPr>
          <p:nvPr/>
        </p:nvPicPr>
        <p:blipFill>
          <a:blip r:embed="rId3" cstate="print"/>
          <a:stretch>
            <a:fillRect/>
          </a:stretch>
        </p:blipFill>
        <p:spPr>
          <a:xfrm>
            <a:off x="0" y="500973"/>
            <a:ext cx="9143999" cy="5856051"/>
          </a:xfrm>
          <a:prstGeom prst="rect">
            <a:avLst/>
          </a:prstGeom>
        </p:spPr>
      </p:pic>
    </p:spTree>
    <p:extLst>
      <p:ext uri="{BB962C8B-B14F-4D97-AF65-F5344CB8AC3E}">
        <p14:creationId xmlns:p14="http://schemas.microsoft.com/office/powerpoint/2010/main" val="91648366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aytonAgreement.jpg"/>
          <p:cNvPicPr>
            <a:picLocks noChangeAspect="1"/>
          </p:cNvPicPr>
          <p:nvPr/>
        </p:nvPicPr>
        <p:blipFill>
          <a:blip r:embed="rId3" cstate="print"/>
          <a:stretch>
            <a:fillRect/>
          </a:stretch>
        </p:blipFill>
        <p:spPr>
          <a:xfrm>
            <a:off x="0" y="397764"/>
            <a:ext cx="9144000" cy="6062472"/>
          </a:xfrm>
          <a:prstGeom prst="rect">
            <a:avLst/>
          </a:prstGeom>
        </p:spPr>
      </p:pic>
    </p:spTree>
    <p:extLst>
      <p:ext uri="{BB962C8B-B14F-4D97-AF65-F5344CB8AC3E}">
        <p14:creationId xmlns:p14="http://schemas.microsoft.com/office/powerpoint/2010/main" val="220306960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linton bosnia">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57200" y="152400"/>
            <a:ext cx="8134350" cy="4572000"/>
          </a:xfrm>
          <a:prstGeom prst="rect">
            <a:avLst/>
          </a:prstGeom>
        </p:spPr>
      </p:pic>
    </p:spTree>
    <p:extLst>
      <p:ext uri="{BB962C8B-B14F-4D97-AF65-F5344CB8AC3E}">
        <p14:creationId xmlns:p14="http://schemas.microsoft.com/office/powerpoint/2010/main" val="76946351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ospostcw.PNG"/>
          <p:cNvPicPr>
            <a:picLocks noChangeAspect="1"/>
          </p:cNvPicPr>
          <p:nvPr/>
        </p:nvPicPr>
        <p:blipFill>
          <a:blip r:embed="rId3" cstate="print"/>
          <a:stretch>
            <a:fillRect/>
          </a:stretch>
        </p:blipFill>
        <p:spPr>
          <a:xfrm>
            <a:off x="2900129" y="113837"/>
            <a:ext cx="3343742" cy="6630326"/>
          </a:xfrm>
          <a:prstGeom prst="rect">
            <a:avLst/>
          </a:prstGeom>
        </p:spPr>
      </p:pic>
    </p:spTree>
    <p:extLst>
      <p:ext uri="{BB962C8B-B14F-4D97-AF65-F5344CB8AC3E}">
        <p14:creationId xmlns:p14="http://schemas.microsoft.com/office/powerpoint/2010/main" val="294576889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018" name="Picture 2" descr="http://mama.indstate.edu/users/geboen/ch7_kosovo1.gif"/>
          <p:cNvPicPr>
            <a:picLocks noChangeAspect="1" noChangeArrowheads="1"/>
          </p:cNvPicPr>
          <p:nvPr/>
        </p:nvPicPr>
        <p:blipFill>
          <a:blip r:embed="rId3" cstate="print"/>
          <a:srcRect/>
          <a:stretch>
            <a:fillRect/>
          </a:stretch>
        </p:blipFill>
        <p:spPr bwMode="auto">
          <a:xfrm>
            <a:off x="1389616" y="78148"/>
            <a:ext cx="6839984" cy="6779852"/>
          </a:xfrm>
          <a:prstGeom prst="rect">
            <a:avLst/>
          </a:prstGeom>
          <a:noFill/>
        </p:spPr>
      </p:pic>
    </p:spTree>
    <p:extLst>
      <p:ext uri="{BB962C8B-B14F-4D97-AF65-F5344CB8AC3E}">
        <p14:creationId xmlns:p14="http://schemas.microsoft.com/office/powerpoint/2010/main" val="3076217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1970" name="Picture 2" descr="http://newsimg.bbc.co.uk/media/images/44434000/gif/_44434453_kosovo_alban_serb_map416.gif"/>
          <p:cNvPicPr>
            <a:picLocks noChangeAspect="1" noChangeArrowheads="1"/>
          </p:cNvPicPr>
          <p:nvPr/>
        </p:nvPicPr>
        <p:blipFill>
          <a:blip r:embed="rId3" cstate="print"/>
          <a:srcRect/>
          <a:stretch>
            <a:fillRect/>
          </a:stretch>
        </p:blipFill>
        <p:spPr bwMode="auto">
          <a:xfrm>
            <a:off x="2106110" y="-54218"/>
            <a:ext cx="5513890" cy="6759818"/>
          </a:xfrm>
          <a:prstGeom prst="rect">
            <a:avLst/>
          </a:prstGeom>
          <a:noFill/>
        </p:spPr>
      </p:pic>
    </p:spTree>
    <p:extLst>
      <p:ext uri="{BB962C8B-B14F-4D97-AF65-F5344CB8AC3E}">
        <p14:creationId xmlns:p14="http://schemas.microsoft.com/office/powerpoint/2010/main" val="36363325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K_building_on_fire_1999.jpg"/>
          <p:cNvPicPr>
            <a:picLocks noChangeAspect="1"/>
          </p:cNvPicPr>
          <p:nvPr/>
        </p:nvPicPr>
        <p:blipFill>
          <a:blip r:embed="rId3" cstate="print"/>
          <a:stretch>
            <a:fillRect/>
          </a:stretch>
        </p:blipFill>
        <p:spPr>
          <a:xfrm>
            <a:off x="182880" y="356616"/>
            <a:ext cx="8778240" cy="6144768"/>
          </a:xfrm>
          <a:prstGeom prst="rect">
            <a:avLst/>
          </a:prstGeom>
        </p:spPr>
      </p:pic>
    </p:spTree>
    <p:extLst>
      <p:ext uri="{BB962C8B-B14F-4D97-AF65-F5344CB8AC3E}">
        <p14:creationId xmlns:p14="http://schemas.microsoft.com/office/powerpoint/2010/main" val="181659029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ilo war crimes.jpg"/>
          <p:cNvPicPr>
            <a:picLocks noChangeAspect="1"/>
          </p:cNvPicPr>
          <p:nvPr/>
        </p:nvPicPr>
        <p:blipFill>
          <a:blip r:embed="rId3" cstate="print"/>
          <a:stretch>
            <a:fillRect/>
          </a:stretch>
        </p:blipFill>
        <p:spPr>
          <a:xfrm>
            <a:off x="1743075" y="642937"/>
            <a:ext cx="5657850" cy="5572125"/>
          </a:xfrm>
          <a:prstGeom prst="rect">
            <a:avLst/>
          </a:prstGeom>
        </p:spPr>
      </p:pic>
    </p:spTree>
    <p:extLst>
      <p:ext uri="{BB962C8B-B14F-4D97-AF65-F5344CB8AC3E}">
        <p14:creationId xmlns:p14="http://schemas.microsoft.com/office/powerpoint/2010/main" val="31226045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762" y="409575"/>
            <a:ext cx="9134475" cy="6038850"/>
          </a:xfrm>
          <a:prstGeom prst="rect">
            <a:avLst/>
          </a:prstGeom>
        </p:spPr>
      </p:pic>
    </p:spTree>
    <p:extLst>
      <p:ext uri="{BB962C8B-B14F-4D97-AF65-F5344CB8AC3E}">
        <p14:creationId xmlns:p14="http://schemas.microsoft.com/office/powerpoint/2010/main" val="36842438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700435"/>
            <a:ext cx="8991600" cy="5551217"/>
          </a:xfrm>
          <a:prstGeom prst="rect">
            <a:avLst/>
          </a:prstGeom>
        </p:spPr>
      </p:pic>
    </p:spTree>
    <p:extLst>
      <p:ext uri="{BB962C8B-B14F-4D97-AF65-F5344CB8AC3E}">
        <p14:creationId xmlns:p14="http://schemas.microsoft.com/office/powerpoint/2010/main" val="35237072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http://livepakistan.com/news/wp-content/uploads/2011/03/bahrain-protests.jpg"/>
          <p:cNvPicPr>
            <a:picLocks noChangeAspect="1" noChangeArrowheads="1"/>
          </p:cNvPicPr>
          <p:nvPr/>
        </p:nvPicPr>
        <p:blipFill>
          <a:blip r:embed="rId3" cstate="print"/>
          <a:srcRect/>
          <a:stretch>
            <a:fillRect/>
          </a:stretch>
        </p:blipFill>
        <p:spPr bwMode="auto">
          <a:xfrm>
            <a:off x="306366" y="986556"/>
            <a:ext cx="8532834" cy="4804644"/>
          </a:xfrm>
          <a:prstGeom prst="rect">
            <a:avLst/>
          </a:prstGeom>
          <a:noFill/>
        </p:spPr>
      </p:pic>
    </p:spTree>
    <p:extLst>
      <p:ext uri="{BB962C8B-B14F-4D97-AF65-F5344CB8AC3E}">
        <p14:creationId xmlns:p14="http://schemas.microsoft.com/office/powerpoint/2010/main" val="42016042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201" y="609600"/>
            <a:ext cx="9012666" cy="5625648"/>
          </a:xfrm>
          <a:prstGeom prst="rect">
            <a:avLst/>
          </a:prstGeom>
        </p:spPr>
      </p:pic>
    </p:spTree>
    <p:extLst>
      <p:ext uri="{BB962C8B-B14F-4D97-AF65-F5344CB8AC3E}">
        <p14:creationId xmlns:p14="http://schemas.microsoft.com/office/powerpoint/2010/main" val="32202171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previous.presstv.ir/photo/20110103/hmousavi20110103133936403.jpg"/>
          <p:cNvPicPr>
            <a:picLocks noChangeAspect="1" noChangeArrowheads="1"/>
          </p:cNvPicPr>
          <p:nvPr/>
        </p:nvPicPr>
        <p:blipFill>
          <a:blip r:embed="rId3" cstate="print"/>
          <a:srcRect/>
          <a:stretch>
            <a:fillRect/>
          </a:stretch>
        </p:blipFill>
        <p:spPr bwMode="auto">
          <a:xfrm>
            <a:off x="-10886" y="3728930"/>
            <a:ext cx="4937125" cy="3118184"/>
          </a:xfrm>
          <a:prstGeom prst="rect">
            <a:avLst/>
          </a:prstGeom>
          <a:noFill/>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1200" y="54428"/>
            <a:ext cx="3206750" cy="4859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63090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http://www.voltairenet.org/IMG/jpg/1991_rumalia.jpg"/>
          <p:cNvPicPr>
            <a:picLocks noChangeAspect="1" noChangeArrowheads="1"/>
          </p:cNvPicPr>
          <p:nvPr/>
        </p:nvPicPr>
        <p:blipFill>
          <a:blip r:embed="rId3" cstate="print"/>
          <a:srcRect/>
          <a:stretch>
            <a:fillRect/>
          </a:stretch>
        </p:blipFill>
        <p:spPr bwMode="auto">
          <a:xfrm>
            <a:off x="2106827" y="304800"/>
            <a:ext cx="5560541" cy="6172200"/>
          </a:xfrm>
          <a:prstGeom prst="rect">
            <a:avLst/>
          </a:prstGeom>
          <a:noFill/>
        </p:spPr>
      </p:pic>
    </p:spTree>
    <p:extLst>
      <p:ext uri="{BB962C8B-B14F-4D97-AF65-F5344CB8AC3E}">
        <p14:creationId xmlns:p14="http://schemas.microsoft.com/office/powerpoint/2010/main" val="21989358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hatcher-bush-kuwait.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38200" y="0"/>
            <a:ext cx="7696200" cy="5772150"/>
          </a:xfrm>
          <a:prstGeom prst="rect">
            <a:avLst/>
          </a:prstGeom>
        </p:spPr>
      </p:pic>
    </p:spTree>
    <p:extLst>
      <p:ext uri="{BB962C8B-B14F-4D97-AF65-F5344CB8AC3E}">
        <p14:creationId xmlns:p14="http://schemas.microsoft.com/office/powerpoint/2010/main" val="289627086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http://www.voltairenet.org/IMG/jpg/1991-gw-emir.jpg"/>
          <p:cNvPicPr>
            <a:picLocks noChangeAspect="1" noChangeArrowheads="1"/>
          </p:cNvPicPr>
          <p:nvPr/>
        </p:nvPicPr>
        <p:blipFill>
          <a:blip r:embed="rId3" cstate="print"/>
          <a:srcRect/>
          <a:stretch>
            <a:fillRect/>
          </a:stretch>
        </p:blipFill>
        <p:spPr bwMode="auto">
          <a:xfrm>
            <a:off x="224184" y="93726"/>
            <a:ext cx="4281556" cy="2954274"/>
          </a:xfrm>
          <a:prstGeom prst="rect">
            <a:avLst/>
          </a:prstGeom>
          <a:noFill/>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1206" y="1752600"/>
            <a:ext cx="4614863" cy="3078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771" y="4267200"/>
            <a:ext cx="4731115" cy="2508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580725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ulf_War_coalition_map.png"/>
          <p:cNvPicPr>
            <a:picLocks noChangeAspect="1"/>
          </p:cNvPicPr>
          <p:nvPr/>
        </p:nvPicPr>
        <p:blipFill>
          <a:blip r:embed="rId3" cstate="print"/>
          <a:stretch>
            <a:fillRect/>
          </a:stretch>
        </p:blipFill>
        <p:spPr>
          <a:xfrm>
            <a:off x="0" y="1313144"/>
            <a:ext cx="9144000" cy="4231711"/>
          </a:xfrm>
          <a:prstGeom prst="rect">
            <a:avLst/>
          </a:prstGeom>
        </p:spPr>
      </p:pic>
    </p:spTree>
    <p:extLst>
      <p:ext uri="{BB962C8B-B14F-4D97-AF65-F5344CB8AC3E}">
        <p14:creationId xmlns:p14="http://schemas.microsoft.com/office/powerpoint/2010/main" val="398851465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Picture 2" descr="http://i9.photobucket.com/albums/a81/kos102/2009/Rogues/baker-aziz.jpg"/>
          <p:cNvPicPr>
            <a:picLocks noChangeAspect="1" noChangeArrowheads="1"/>
          </p:cNvPicPr>
          <p:nvPr/>
        </p:nvPicPr>
        <p:blipFill>
          <a:blip r:embed="rId3" cstate="print"/>
          <a:srcRect/>
          <a:stretch>
            <a:fillRect/>
          </a:stretch>
        </p:blipFill>
        <p:spPr bwMode="auto">
          <a:xfrm>
            <a:off x="685800" y="285826"/>
            <a:ext cx="8153400" cy="5984596"/>
          </a:xfrm>
          <a:prstGeom prst="rect">
            <a:avLst/>
          </a:prstGeom>
          <a:noFill/>
        </p:spPr>
      </p:pic>
    </p:spTree>
    <p:extLst>
      <p:ext uri="{BB962C8B-B14F-4D97-AF65-F5344CB8AC3E}">
        <p14:creationId xmlns:p14="http://schemas.microsoft.com/office/powerpoint/2010/main" val="372612063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esert storm.gif"/>
          <p:cNvPicPr>
            <a:picLocks noChangeAspect="1"/>
          </p:cNvPicPr>
          <p:nvPr/>
        </p:nvPicPr>
        <p:blipFill>
          <a:blip r:embed="rId3" cstate="print"/>
          <a:stretch>
            <a:fillRect/>
          </a:stretch>
        </p:blipFill>
        <p:spPr>
          <a:xfrm>
            <a:off x="321173" y="0"/>
            <a:ext cx="8501653" cy="6858000"/>
          </a:xfrm>
          <a:prstGeom prst="rect">
            <a:avLst/>
          </a:prstGeom>
        </p:spPr>
      </p:pic>
    </p:spTree>
    <p:extLst>
      <p:ext uri="{BB962C8B-B14F-4D97-AF65-F5344CB8AC3E}">
        <p14:creationId xmlns:p14="http://schemas.microsoft.com/office/powerpoint/2010/main" val="418157764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File:IrakDesertStorm1991.jpg"/>
          <p:cNvPicPr>
            <a:picLocks noChangeAspect="1" noChangeArrowheads="1"/>
          </p:cNvPicPr>
          <p:nvPr/>
        </p:nvPicPr>
        <p:blipFill>
          <a:blip r:embed="rId3" cstate="print"/>
          <a:srcRect/>
          <a:stretch>
            <a:fillRect/>
          </a:stretch>
        </p:blipFill>
        <p:spPr bwMode="auto">
          <a:xfrm>
            <a:off x="-27398" y="431292"/>
            <a:ext cx="9171398" cy="6121908"/>
          </a:xfrm>
          <a:prstGeom prst="rect">
            <a:avLst/>
          </a:prstGeom>
          <a:noFill/>
        </p:spPr>
      </p:pic>
    </p:spTree>
    <p:extLst>
      <p:ext uri="{BB962C8B-B14F-4D97-AF65-F5344CB8AC3E}">
        <p14:creationId xmlns:p14="http://schemas.microsoft.com/office/powerpoint/2010/main" val="61041947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File:BrennendeOelquellenKuwait1991.jpg"/>
          <p:cNvPicPr>
            <a:picLocks noChangeAspect="1" noChangeArrowheads="1"/>
          </p:cNvPicPr>
          <p:nvPr/>
        </p:nvPicPr>
        <p:blipFill>
          <a:blip r:embed="rId3" cstate="print"/>
          <a:srcRect/>
          <a:stretch>
            <a:fillRect/>
          </a:stretch>
        </p:blipFill>
        <p:spPr bwMode="auto">
          <a:xfrm>
            <a:off x="0" y="437198"/>
            <a:ext cx="9144000" cy="6057902"/>
          </a:xfrm>
          <a:prstGeom prst="rect">
            <a:avLst/>
          </a:prstGeom>
          <a:noFill/>
        </p:spPr>
      </p:pic>
    </p:spTree>
    <p:extLst>
      <p:ext uri="{BB962C8B-B14F-4D97-AF65-F5344CB8AC3E}">
        <p14:creationId xmlns:p14="http://schemas.microsoft.com/office/powerpoint/2010/main" val="120041297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ofly.jpg"/>
          <p:cNvPicPr>
            <a:picLocks noChangeAspect="1"/>
          </p:cNvPicPr>
          <p:nvPr/>
        </p:nvPicPr>
        <p:blipFill>
          <a:blip r:embed="rId3" cstate="print"/>
          <a:stretch>
            <a:fillRect/>
          </a:stretch>
        </p:blipFill>
        <p:spPr>
          <a:xfrm>
            <a:off x="742052" y="0"/>
            <a:ext cx="7659895" cy="6858000"/>
          </a:xfrm>
          <a:prstGeom prst="rect">
            <a:avLst/>
          </a:prstGeom>
        </p:spPr>
      </p:pic>
    </p:spTree>
    <p:extLst>
      <p:ext uri="{BB962C8B-B14F-4D97-AF65-F5344CB8AC3E}">
        <p14:creationId xmlns:p14="http://schemas.microsoft.com/office/powerpoint/2010/main" val="292592358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orthern-alliance.gif"/>
          <p:cNvPicPr>
            <a:picLocks noChangeAspect="1"/>
          </p:cNvPicPr>
          <p:nvPr/>
        </p:nvPicPr>
        <p:blipFill>
          <a:blip r:embed="rId3" cstate="print"/>
          <a:stretch>
            <a:fillRect/>
          </a:stretch>
        </p:blipFill>
        <p:spPr>
          <a:xfrm>
            <a:off x="283580" y="381000"/>
            <a:ext cx="8802547" cy="5943600"/>
          </a:xfrm>
          <a:prstGeom prst="rect">
            <a:avLst/>
          </a:prstGeom>
        </p:spPr>
      </p:pic>
    </p:spTree>
    <p:extLst>
      <p:ext uri="{BB962C8B-B14F-4D97-AF65-F5344CB8AC3E}">
        <p14:creationId xmlns:p14="http://schemas.microsoft.com/office/powerpoint/2010/main" val="7728157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acceleratingfuture.com/michael/blog/images/richard_clarke.jpg"/>
          <p:cNvPicPr>
            <a:picLocks noChangeAspect="1" noChangeArrowheads="1"/>
          </p:cNvPicPr>
          <p:nvPr/>
        </p:nvPicPr>
        <p:blipFill>
          <a:blip r:embed="rId3" cstate="print"/>
          <a:srcRect/>
          <a:stretch>
            <a:fillRect/>
          </a:stretch>
        </p:blipFill>
        <p:spPr bwMode="auto">
          <a:xfrm>
            <a:off x="0" y="95251"/>
            <a:ext cx="3733799" cy="2800350"/>
          </a:xfrm>
          <a:prstGeom prst="rect">
            <a:avLst/>
          </a:prstGeom>
          <a:noFill/>
        </p:spPr>
      </p:pic>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117022"/>
            <a:ext cx="3548063" cy="282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0129" y="3810000"/>
            <a:ext cx="3992563" cy="245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3562350"/>
            <a:ext cx="3606800" cy="2705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0154056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enya-2.gif"/>
          <p:cNvPicPr>
            <a:picLocks noChangeAspect="1"/>
          </p:cNvPicPr>
          <p:nvPr/>
        </p:nvPicPr>
        <p:blipFill>
          <a:blip r:embed="rId3" cstate="print"/>
          <a:stretch>
            <a:fillRect/>
          </a:stretch>
        </p:blipFill>
        <p:spPr>
          <a:xfrm>
            <a:off x="-152400" y="-8263"/>
            <a:ext cx="6016652" cy="6949652"/>
          </a:xfrm>
          <a:prstGeom prst="rect">
            <a:avLst/>
          </a:prstGeom>
        </p:spPr>
      </p:pic>
      <p:pic>
        <p:nvPicPr>
          <p:cNvPr id="3" name="Picture 2"/>
          <p:cNvPicPr>
            <a:picLocks noChangeAspect="1"/>
          </p:cNvPicPr>
          <p:nvPr/>
        </p:nvPicPr>
        <p:blipFill>
          <a:blip r:embed="rId4"/>
          <a:stretch>
            <a:fillRect/>
          </a:stretch>
        </p:blipFill>
        <p:spPr>
          <a:xfrm>
            <a:off x="5029200" y="-44068"/>
            <a:ext cx="4316342" cy="6858594"/>
          </a:xfrm>
          <a:prstGeom prst="rect">
            <a:avLst/>
          </a:prstGeom>
        </p:spPr>
      </p:pic>
    </p:spTree>
    <p:extLst>
      <p:ext uri="{BB962C8B-B14F-4D97-AF65-F5344CB8AC3E}">
        <p14:creationId xmlns:p14="http://schemas.microsoft.com/office/powerpoint/2010/main" val="147295329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isaster2000.Cole.14.GIF"/>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02817412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img.allvoices.com/thumbs/image/609/480/68501190--gore.jpg"/>
          <p:cNvPicPr>
            <a:picLocks noChangeAspect="1" noChangeArrowheads="1"/>
          </p:cNvPicPr>
          <p:nvPr/>
        </p:nvPicPr>
        <p:blipFill>
          <a:blip r:embed="rId3" cstate="print"/>
          <a:srcRect/>
          <a:stretch>
            <a:fillRect/>
          </a:stretch>
        </p:blipFill>
        <p:spPr bwMode="auto">
          <a:xfrm>
            <a:off x="2209800" y="0"/>
            <a:ext cx="4930616" cy="3886200"/>
          </a:xfrm>
          <a:prstGeom prst="rect">
            <a:avLst/>
          </a:prstGeom>
          <a:noFill/>
        </p:spPr>
      </p:pic>
      <p:sp>
        <p:nvSpPr>
          <p:cNvPr id="3" name="TextBox 2"/>
          <p:cNvSpPr txBox="1"/>
          <p:nvPr/>
        </p:nvSpPr>
        <p:spPr>
          <a:xfrm>
            <a:off x="1447800" y="4724400"/>
            <a:ext cx="6248400" cy="1446550"/>
          </a:xfrm>
          <a:prstGeom prst="rect">
            <a:avLst/>
          </a:prstGeom>
          <a:noFill/>
        </p:spPr>
        <p:txBody>
          <a:bodyPr wrap="square" rtlCol="0">
            <a:spAutoFit/>
          </a:bodyPr>
          <a:lstStyle/>
          <a:p>
            <a:r>
              <a:rPr lang="en-US" sz="2200" dirty="0" smtClean="0">
                <a:solidFill>
                  <a:prstClr val="black"/>
                </a:solidFill>
              </a:rPr>
              <a:t>We need to deal </a:t>
            </a:r>
            <a:r>
              <a:rPr lang="en-US" sz="2200" dirty="0">
                <a:solidFill>
                  <a:prstClr val="black"/>
                </a:solidFill>
              </a:rPr>
              <a:t>with the problems of terrorism and these new weapons of mass destruction. Look</a:t>
            </a:r>
            <a:r>
              <a:rPr lang="en-US" sz="2200">
                <a:solidFill>
                  <a:prstClr val="black"/>
                </a:solidFill>
              </a:rPr>
              <a:t>, </a:t>
            </a:r>
            <a:r>
              <a:rPr lang="en-US" sz="2200" smtClean="0">
                <a:solidFill>
                  <a:prstClr val="black"/>
                </a:solidFill>
              </a:rPr>
              <a:t>we’re </a:t>
            </a:r>
            <a:r>
              <a:rPr lang="en-US" sz="2200" dirty="0" err="1">
                <a:solidFill>
                  <a:prstClr val="black"/>
                </a:solidFill>
              </a:rPr>
              <a:t>gonna</a:t>
            </a:r>
            <a:r>
              <a:rPr lang="en-US" sz="2200" dirty="0">
                <a:solidFill>
                  <a:prstClr val="black"/>
                </a:solidFill>
              </a:rPr>
              <a:t> face some serious new challenges in the next four years.</a:t>
            </a:r>
          </a:p>
        </p:txBody>
      </p:sp>
    </p:spTree>
    <p:extLst>
      <p:ext uri="{BB962C8B-B14F-4D97-AF65-F5344CB8AC3E}">
        <p14:creationId xmlns:p14="http://schemas.microsoft.com/office/powerpoint/2010/main" val="396266192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2.images.theweek.com/img/dir_0053/26941_article_main/the-supreme-courts-bush-v-gore-decision-is-still-being-debated-ten-years-later.jpg"/>
          <p:cNvPicPr>
            <a:picLocks noChangeAspect="1" noChangeArrowheads="1"/>
          </p:cNvPicPr>
          <p:nvPr/>
        </p:nvPicPr>
        <p:blipFill>
          <a:blip r:embed="rId3" cstate="print"/>
          <a:srcRect/>
          <a:stretch>
            <a:fillRect/>
          </a:stretch>
        </p:blipFill>
        <p:spPr bwMode="auto">
          <a:xfrm>
            <a:off x="2804160" y="152400"/>
            <a:ext cx="3291840" cy="4114800"/>
          </a:xfrm>
          <a:prstGeom prst="rect">
            <a:avLst/>
          </a:prstGeom>
          <a:noFill/>
        </p:spPr>
      </p:pic>
      <p:sp>
        <p:nvSpPr>
          <p:cNvPr id="3" name="TextBox 2"/>
          <p:cNvSpPr txBox="1"/>
          <p:nvPr/>
        </p:nvSpPr>
        <p:spPr>
          <a:xfrm>
            <a:off x="1676400" y="4800600"/>
            <a:ext cx="6172200" cy="1446550"/>
          </a:xfrm>
          <a:prstGeom prst="rect">
            <a:avLst/>
          </a:prstGeom>
          <a:noFill/>
        </p:spPr>
        <p:txBody>
          <a:bodyPr wrap="square" rtlCol="0">
            <a:spAutoFit/>
          </a:bodyPr>
          <a:lstStyle/>
          <a:p>
            <a:r>
              <a:rPr lang="en-US" sz="2200" dirty="0" smtClean="0">
                <a:solidFill>
                  <a:prstClr val="black"/>
                </a:solidFill>
              </a:rPr>
              <a:t>What’s </a:t>
            </a:r>
            <a:r>
              <a:rPr lang="en-US" sz="2200" dirty="0">
                <a:solidFill>
                  <a:prstClr val="black"/>
                </a:solidFill>
              </a:rPr>
              <a:t>in the best interests of our people? When it comes to foreign policy that will be my guiding question. Is it in our nation's interests? Peace in the Middle East is in our nation's interests</a:t>
            </a:r>
            <a:r>
              <a:rPr lang="en-US" sz="2200" dirty="0" smtClean="0">
                <a:solidFill>
                  <a:prstClr val="black"/>
                </a:solidFill>
              </a:rPr>
              <a:t>.</a:t>
            </a:r>
            <a:endParaRPr lang="en-US" sz="2200" dirty="0">
              <a:solidFill>
                <a:prstClr val="black"/>
              </a:solidFill>
            </a:endParaRPr>
          </a:p>
        </p:txBody>
      </p:sp>
    </p:spTree>
    <p:extLst>
      <p:ext uri="{BB962C8B-B14F-4D97-AF65-F5344CB8AC3E}">
        <p14:creationId xmlns:p14="http://schemas.microsoft.com/office/powerpoint/2010/main" val="222454583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http://www.vanityfair.com/images/politics/2009/02/bush-oral-history-0902-01.jpg"/>
          <p:cNvPicPr>
            <a:picLocks noChangeAspect="1" noChangeArrowheads="1"/>
          </p:cNvPicPr>
          <p:nvPr/>
        </p:nvPicPr>
        <p:blipFill>
          <a:blip r:embed="rId3" cstate="print"/>
          <a:srcRect/>
          <a:stretch>
            <a:fillRect/>
          </a:stretch>
        </p:blipFill>
        <p:spPr bwMode="auto">
          <a:xfrm>
            <a:off x="-50501" y="137562"/>
            <a:ext cx="9194501" cy="6415638"/>
          </a:xfrm>
          <a:prstGeom prst="rect">
            <a:avLst/>
          </a:prstGeom>
          <a:noFill/>
        </p:spPr>
      </p:pic>
    </p:spTree>
    <p:extLst>
      <p:ext uri="{BB962C8B-B14F-4D97-AF65-F5344CB8AC3E}">
        <p14:creationId xmlns:p14="http://schemas.microsoft.com/office/powerpoint/2010/main" val="145198305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p:cNvPicPr>
            <a:picLocks noChangeAspect="1" noChangeArrowheads="1"/>
          </p:cNvPicPr>
          <p:nvPr/>
        </p:nvPicPr>
        <p:blipFill>
          <a:blip r:embed="rId3" cstate="print"/>
          <a:srcRect/>
          <a:stretch>
            <a:fillRect/>
          </a:stretch>
        </p:blipFill>
        <p:spPr bwMode="auto">
          <a:xfrm>
            <a:off x="1270156" y="0"/>
            <a:ext cx="6757261" cy="6705600"/>
          </a:xfrm>
          <a:prstGeom prst="rect">
            <a:avLst/>
          </a:prstGeom>
          <a:noFill/>
          <a:ln w="9525">
            <a:noFill/>
            <a:miter lim="800000"/>
            <a:headEnd/>
            <a:tailEnd/>
          </a:ln>
        </p:spPr>
      </p:pic>
    </p:spTree>
    <p:extLst>
      <p:ext uri="{BB962C8B-B14F-4D97-AF65-F5344CB8AC3E}">
        <p14:creationId xmlns:p14="http://schemas.microsoft.com/office/powerpoint/2010/main" val="316063710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http://cache3.asset-cache.net/xc/658509.jpg?v=1&amp;c=IWSAsset&amp;k=2&amp;d=77BFBA49EF878921F7C3FC3F69D929FD29BAD5CAB3BB67F712B3137E06129AF53D48C4911A1C4ACC"/>
          <p:cNvPicPr>
            <a:picLocks noChangeAspect="1" noChangeArrowheads="1"/>
          </p:cNvPicPr>
          <p:nvPr/>
        </p:nvPicPr>
        <p:blipFill>
          <a:blip r:embed="rId3" cstate="print"/>
          <a:srcRect/>
          <a:stretch>
            <a:fillRect/>
          </a:stretch>
        </p:blipFill>
        <p:spPr bwMode="auto">
          <a:xfrm>
            <a:off x="149681" y="490104"/>
            <a:ext cx="8689519" cy="5529696"/>
          </a:xfrm>
          <a:prstGeom prst="rect">
            <a:avLst/>
          </a:prstGeom>
          <a:noFill/>
        </p:spPr>
      </p:pic>
    </p:spTree>
    <p:extLst>
      <p:ext uri="{BB962C8B-B14F-4D97-AF65-F5344CB8AC3E}">
        <p14:creationId xmlns:p14="http://schemas.microsoft.com/office/powerpoint/2010/main" val="363937006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p:cNvPicPr>
            <a:picLocks noChangeAspect="1" noChangeArrowheads="1"/>
          </p:cNvPicPr>
          <p:nvPr/>
        </p:nvPicPr>
        <p:blipFill>
          <a:blip r:embed="rId3" cstate="print"/>
          <a:srcRect/>
          <a:stretch>
            <a:fillRect/>
          </a:stretch>
        </p:blipFill>
        <p:spPr bwMode="auto">
          <a:xfrm>
            <a:off x="293444" y="2133600"/>
            <a:ext cx="8824528" cy="2514600"/>
          </a:xfrm>
          <a:prstGeom prst="rect">
            <a:avLst/>
          </a:prstGeom>
          <a:noFill/>
          <a:ln w="9525">
            <a:noFill/>
            <a:miter lim="800000"/>
            <a:headEnd/>
            <a:tailEnd/>
          </a:ln>
        </p:spPr>
      </p:pic>
    </p:spTree>
    <p:extLst>
      <p:ext uri="{BB962C8B-B14F-4D97-AF65-F5344CB8AC3E}">
        <p14:creationId xmlns:p14="http://schemas.microsoft.com/office/powerpoint/2010/main" val="116565894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latimesblogs.latimes.com/presidentbush/images/2008/08/05/tenet.jpg"/>
          <p:cNvPicPr>
            <a:picLocks noChangeAspect="1" noChangeArrowheads="1"/>
          </p:cNvPicPr>
          <p:nvPr/>
        </p:nvPicPr>
        <p:blipFill>
          <a:blip r:embed="rId3" cstate="print"/>
          <a:srcRect/>
          <a:stretch>
            <a:fillRect/>
          </a:stretch>
        </p:blipFill>
        <p:spPr bwMode="auto">
          <a:xfrm>
            <a:off x="21395" y="426292"/>
            <a:ext cx="9122605" cy="6050708"/>
          </a:xfrm>
          <a:prstGeom prst="rect">
            <a:avLst/>
          </a:prstGeom>
          <a:noFill/>
        </p:spPr>
      </p:pic>
    </p:spTree>
    <p:extLst>
      <p:ext uri="{BB962C8B-B14F-4D97-AF65-F5344CB8AC3E}">
        <p14:creationId xmlns:p14="http://schemas.microsoft.com/office/powerpoint/2010/main" val="21821692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unt-for-bin-laden-nov30.gif"/>
          <p:cNvPicPr>
            <a:picLocks noChangeAspect="1"/>
          </p:cNvPicPr>
          <p:nvPr/>
        </p:nvPicPr>
        <p:blipFill>
          <a:blip r:embed="rId3" cstate="print"/>
          <a:stretch>
            <a:fillRect/>
          </a:stretch>
        </p:blipFill>
        <p:spPr>
          <a:xfrm>
            <a:off x="1120491" y="22364"/>
            <a:ext cx="6880509" cy="6835636"/>
          </a:xfrm>
          <a:prstGeom prst="rect">
            <a:avLst/>
          </a:prstGeom>
        </p:spPr>
      </p:pic>
    </p:spTree>
    <p:extLst>
      <p:ext uri="{BB962C8B-B14F-4D97-AF65-F5344CB8AC3E}">
        <p14:creationId xmlns:p14="http://schemas.microsoft.com/office/powerpoint/2010/main" val="218096989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File:Strikes on Tora Bora.png"/>
          <p:cNvPicPr>
            <a:picLocks noChangeAspect="1" noChangeArrowheads="1"/>
          </p:cNvPicPr>
          <p:nvPr/>
        </p:nvPicPr>
        <p:blipFill>
          <a:blip r:embed="rId3" cstate="print"/>
          <a:srcRect/>
          <a:stretch>
            <a:fillRect/>
          </a:stretch>
        </p:blipFill>
        <p:spPr bwMode="auto">
          <a:xfrm>
            <a:off x="228600" y="381000"/>
            <a:ext cx="8835819" cy="5766537"/>
          </a:xfrm>
          <a:prstGeom prst="rect">
            <a:avLst/>
          </a:prstGeom>
          <a:noFill/>
        </p:spPr>
      </p:pic>
    </p:spTree>
    <p:extLst>
      <p:ext uri="{BB962C8B-B14F-4D97-AF65-F5344CB8AC3E}">
        <p14:creationId xmlns:p14="http://schemas.microsoft.com/office/powerpoint/2010/main" val="306787905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ushaxi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38200" y="304800"/>
            <a:ext cx="7772400" cy="5829300"/>
          </a:xfrm>
          <a:prstGeom prst="rect">
            <a:avLst/>
          </a:prstGeom>
        </p:spPr>
      </p:pic>
    </p:spTree>
    <p:extLst>
      <p:ext uri="{BB962C8B-B14F-4D97-AF65-F5344CB8AC3E}">
        <p14:creationId xmlns:p14="http://schemas.microsoft.com/office/powerpoint/2010/main" val="214032252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28788">
                <p:cTn id="7" fill="hold" display="0">
                  <p:stCondLst>
                    <p:cond delay="indefinite"/>
                  </p:stCondLst>
                </p:cTn>
                <p:tgtEl>
                  <p:spTgt spid="2"/>
                </p:tgtEl>
              </p:cMediaNode>
            </p:vide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http://i2.cdn.turner.com/cnn/2009/images/05/22/art.cleland.gi.jpg"/>
          <p:cNvPicPr>
            <a:picLocks noChangeAspect="1" noChangeArrowheads="1"/>
          </p:cNvPicPr>
          <p:nvPr/>
        </p:nvPicPr>
        <p:blipFill>
          <a:blip r:embed="rId3" cstate="print"/>
          <a:srcRect/>
          <a:stretch>
            <a:fillRect/>
          </a:stretch>
        </p:blipFill>
        <p:spPr bwMode="auto">
          <a:xfrm>
            <a:off x="0" y="0"/>
            <a:ext cx="5486397" cy="4114800"/>
          </a:xfrm>
          <a:prstGeom prst="rect">
            <a:avLst/>
          </a:prstGeom>
          <a:noFill/>
        </p:spPr>
      </p:pic>
      <p:pic>
        <p:nvPicPr>
          <p:cNvPr id="2" name="Picture 1"/>
          <p:cNvPicPr>
            <a:picLocks noChangeAspect="1"/>
          </p:cNvPicPr>
          <p:nvPr/>
        </p:nvPicPr>
        <p:blipFill>
          <a:blip r:embed="rId4"/>
          <a:stretch>
            <a:fillRect/>
          </a:stretch>
        </p:blipFill>
        <p:spPr>
          <a:xfrm>
            <a:off x="5437311" y="2509339"/>
            <a:ext cx="3706689" cy="4346825"/>
          </a:xfrm>
          <a:prstGeom prst="rect">
            <a:avLst/>
          </a:prstGeom>
        </p:spPr>
      </p:pic>
    </p:spTree>
    <p:extLst>
      <p:ext uri="{BB962C8B-B14F-4D97-AF65-F5344CB8AC3E}">
        <p14:creationId xmlns:p14="http://schemas.microsoft.com/office/powerpoint/2010/main" val="245362239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hambliss ad (cleland)">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66800" y="95250"/>
            <a:ext cx="7467600" cy="5600700"/>
          </a:xfrm>
          <a:prstGeom prst="rect">
            <a:avLst/>
          </a:prstGeom>
        </p:spPr>
      </p:pic>
    </p:spTree>
    <p:extLst>
      <p:ext uri="{BB962C8B-B14F-4D97-AF65-F5344CB8AC3E}">
        <p14:creationId xmlns:p14="http://schemas.microsoft.com/office/powerpoint/2010/main" val="19505067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http://www.churchtimes.co.uk/uploads/images/Iraq_Comment%20P13%231%23.jpg"/>
          <p:cNvPicPr>
            <a:picLocks noChangeAspect="1" noChangeArrowheads="1"/>
          </p:cNvPicPr>
          <p:nvPr/>
        </p:nvPicPr>
        <p:blipFill>
          <a:blip r:embed="rId3" cstate="print"/>
          <a:srcRect/>
          <a:stretch>
            <a:fillRect/>
          </a:stretch>
        </p:blipFill>
        <p:spPr bwMode="auto">
          <a:xfrm>
            <a:off x="7623" y="287238"/>
            <a:ext cx="9136377" cy="6113562"/>
          </a:xfrm>
          <a:prstGeom prst="rect">
            <a:avLst/>
          </a:prstGeom>
          <a:noFill/>
        </p:spPr>
      </p:pic>
    </p:spTree>
    <p:extLst>
      <p:ext uri="{BB962C8B-B14F-4D97-AF65-F5344CB8AC3E}">
        <p14:creationId xmlns:p14="http://schemas.microsoft.com/office/powerpoint/2010/main" val="329450815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http://thinkprogress.org/wp-content/uploads/2006/05/bushmission2.jpg"/>
          <p:cNvPicPr>
            <a:picLocks noChangeAspect="1" noChangeArrowheads="1"/>
          </p:cNvPicPr>
          <p:nvPr/>
        </p:nvPicPr>
        <p:blipFill>
          <a:blip r:embed="rId3" cstate="print"/>
          <a:srcRect/>
          <a:stretch>
            <a:fillRect/>
          </a:stretch>
        </p:blipFill>
        <p:spPr bwMode="auto">
          <a:xfrm>
            <a:off x="304800" y="415212"/>
            <a:ext cx="8534400" cy="5573487"/>
          </a:xfrm>
          <a:prstGeom prst="rect">
            <a:avLst/>
          </a:prstGeom>
          <a:noFill/>
        </p:spPr>
      </p:pic>
    </p:spTree>
    <p:extLst>
      <p:ext uri="{BB962C8B-B14F-4D97-AF65-F5344CB8AC3E}">
        <p14:creationId xmlns:p14="http://schemas.microsoft.com/office/powerpoint/2010/main" val="11692123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smh.com.au/ffximage/2007/06/04/hiltonbarakedwards_wideweb__470x386,0.jpg"/>
          <p:cNvPicPr>
            <a:picLocks noChangeAspect="1" noChangeArrowheads="1"/>
          </p:cNvPicPr>
          <p:nvPr/>
        </p:nvPicPr>
        <p:blipFill>
          <a:blip r:embed="rId3" cstate="print"/>
          <a:srcRect/>
          <a:stretch>
            <a:fillRect/>
          </a:stretch>
        </p:blipFill>
        <p:spPr bwMode="auto">
          <a:xfrm>
            <a:off x="762000" y="304800"/>
            <a:ext cx="7799938" cy="6405909"/>
          </a:xfrm>
          <a:prstGeom prst="rect">
            <a:avLst/>
          </a:prstGeom>
          <a:noFill/>
        </p:spPr>
      </p:pic>
    </p:spTree>
    <p:extLst>
      <p:ext uri="{BB962C8B-B14F-4D97-AF65-F5344CB8AC3E}">
        <p14:creationId xmlns:p14="http://schemas.microsoft.com/office/powerpoint/2010/main" val="318127687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ama200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905000" y="1143000"/>
            <a:ext cx="5715000" cy="4286250"/>
          </a:xfrm>
          <a:prstGeom prst="rect">
            <a:avLst/>
          </a:prstGeom>
        </p:spPr>
      </p:pic>
    </p:spTree>
    <p:extLst>
      <p:ext uri="{BB962C8B-B14F-4D97-AF65-F5344CB8AC3E}">
        <p14:creationId xmlns:p14="http://schemas.microsoft.com/office/powerpoint/2010/main" val="32574998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Picture 2" descr="http://morningpakistan.com/wp-content/uploads/2011/10/US-drone101.jpg"/>
          <p:cNvPicPr>
            <a:picLocks noChangeAspect="1" noChangeArrowheads="1"/>
          </p:cNvPicPr>
          <p:nvPr/>
        </p:nvPicPr>
        <p:blipFill>
          <a:blip r:embed="rId3" cstate="print"/>
          <a:srcRect/>
          <a:stretch>
            <a:fillRect/>
          </a:stretch>
        </p:blipFill>
        <p:spPr bwMode="auto">
          <a:xfrm>
            <a:off x="0" y="669867"/>
            <a:ext cx="9144000" cy="5253645"/>
          </a:xfrm>
          <a:prstGeom prst="rect">
            <a:avLst/>
          </a:prstGeom>
          <a:noFill/>
        </p:spPr>
      </p:pic>
    </p:spTree>
    <p:extLst>
      <p:ext uri="{BB962C8B-B14F-4D97-AF65-F5344CB8AC3E}">
        <p14:creationId xmlns:p14="http://schemas.microsoft.com/office/powerpoint/2010/main" val="277973116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7150" y="919162"/>
            <a:ext cx="9029700" cy="5019675"/>
          </a:xfrm>
          <a:prstGeom prst="rect">
            <a:avLst/>
          </a:prstGeom>
        </p:spPr>
      </p:pic>
    </p:spTree>
    <p:extLst>
      <p:ext uri="{BB962C8B-B14F-4D97-AF65-F5344CB8AC3E}">
        <p14:creationId xmlns:p14="http://schemas.microsoft.com/office/powerpoint/2010/main" val="279197798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http://www.tmpost.com/wp-content/uploads/2011/04/Syria_Protest.jpg"/>
          <p:cNvPicPr>
            <a:picLocks noChangeAspect="1" noChangeArrowheads="1"/>
          </p:cNvPicPr>
          <p:nvPr/>
        </p:nvPicPr>
        <p:blipFill>
          <a:blip r:embed="rId3" cstate="print"/>
          <a:srcRect/>
          <a:stretch>
            <a:fillRect/>
          </a:stretch>
        </p:blipFill>
        <p:spPr bwMode="auto">
          <a:xfrm>
            <a:off x="256444" y="228600"/>
            <a:ext cx="8682402" cy="6019800"/>
          </a:xfrm>
          <a:prstGeom prst="rect">
            <a:avLst/>
          </a:prstGeom>
          <a:noFill/>
        </p:spPr>
      </p:pic>
    </p:spTree>
    <p:extLst>
      <p:ext uri="{BB962C8B-B14F-4D97-AF65-F5344CB8AC3E}">
        <p14:creationId xmlns:p14="http://schemas.microsoft.com/office/powerpoint/2010/main" val="368934883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3870" y="304800"/>
            <a:ext cx="9228132" cy="5915024"/>
          </a:xfrm>
          <a:prstGeom prst="rect">
            <a:avLst/>
          </a:prstGeom>
        </p:spPr>
      </p:pic>
    </p:spTree>
    <p:extLst>
      <p:ext uri="{BB962C8B-B14F-4D97-AF65-F5344CB8AC3E}">
        <p14:creationId xmlns:p14="http://schemas.microsoft.com/office/powerpoint/2010/main" val="335129513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4901" y="706582"/>
            <a:ext cx="9178901" cy="5465618"/>
          </a:xfrm>
          <a:prstGeom prst="rect">
            <a:avLst/>
          </a:prstGeom>
        </p:spPr>
      </p:pic>
    </p:spTree>
    <p:extLst>
      <p:ext uri="{BB962C8B-B14F-4D97-AF65-F5344CB8AC3E}">
        <p14:creationId xmlns:p14="http://schemas.microsoft.com/office/powerpoint/2010/main" val="343573895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9624" y="860461"/>
            <a:ext cx="9183624" cy="5159339"/>
          </a:xfrm>
          <a:prstGeom prst="rect">
            <a:avLst/>
          </a:prstGeom>
        </p:spPr>
      </p:pic>
    </p:spTree>
    <p:extLst>
      <p:ext uri="{BB962C8B-B14F-4D97-AF65-F5344CB8AC3E}">
        <p14:creationId xmlns:p14="http://schemas.microsoft.com/office/powerpoint/2010/main" val="226924896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14500" y="-381000"/>
            <a:ext cx="5715000" cy="7620000"/>
          </a:xfrm>
          <a:prstGeom prst="rect">
            <a:avLst/>
          </a:prstGeom>
        </p:spPr>
      </p:pic>
    </p:spTree>
    <p:extLst>
      <p:ext uri="{BB962C8B-B14F-4D97-AF65-F5344CB8AC3E}">
        <p14:creationId xmlns:p14="http://schemas.microsoft.com/office/powerpoint/2010/main" val="340157700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811-web-subGEORGIAmap.gif"/>
          <p:cNvPicPr>
            <a:picLocks noChangeAspect="1"/>
          </p:cNvPicPr>
          <p:nvPr/>
        </p:nvPicPr>
        <p:blipFill>
          <a:blip r:embed="rId3" cstate="print"/>
          <a:stretch>
            <a:fillRect/>
          </a:stretch>
        </p:blipFill>
        <p:spPr>
          <a:xfrm>
            <a:off x="17653" y="139700"/>
            <a:ext cx="9126347" cy="6565900"/>
          </a:xfrm>
          <a:prstGeom prst="rect">
            <a:avLst/>
          </a:prstGeom>
        </p:spPr>
      </p:pic>
    </p:spTree>
    <p:extLst>
      <p:ext uri="{BB962C8B-B14F-4D97-AF65-F5344CB8AC3E}">
        <p14:creationId xmlns:p14="http://schemas.microsoft.com/office/powerpoint/2010/main" val="134727556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eorgia_War_2008_08_11_(editable).png"/>
          <p:cNvPicPr>
            <a:picLocks noChangeAspect="1"/>
          </p:cNvPicPr>
          <p:nvPr/>
        </p:nvPicPr>
        <p:blipFill>
          <a:blip r:embed="rId3" cstate="print"/>
          <a:stretch>
            <a:fillRect/>
          </a:stretch>
        </p:blipFill>
        <p:spPr>
          <a:xfrm>
            <a:off x="0" y="1028326"/>
            <a:ext cx="9144000" cy="4801348"/>
          </a:xfrm>
          <a:prstGeom prst="rect">
            <a:avLst/>
          </a:prstGeom>
        </p:spPr>
      </p:pic>
    </p:spTree>
    <p:extLst>
      <p:ext uri="{BB962C8B-B14F-4D97-AF65-F5344CB8AC3E}">
        <p14:creationId xmlns:p14="http://schemas.microsoft.com/office/powerpoint/2010/main" val="68212774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cCain- 'Today We Are All Georgian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33400" y="13771"/>
            <a:ext cx="8305800" cy="6229350"/>
          </a:xfrm>
          <a:prstGeom prst="rect">
            <a:avLst/>
          </a:prstGeom>
        </p:spPr>
      </p:pic>
    </p:spTree>
    <p:extLst>
      <p:ext uri="{BB962C8B-B14F-4D97-AF65-F5344CB8AC3E}">
        <p14:creationId xmlns:p14="http://schemas.microsoft.com/office/powerpoint/2010/main" val="40088161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81000" y="228600"/>
            <a:ext cx="8458200" cy="6343650"/>
          </a:xfrm>
          <a:prstGeom prst="rect">
            <a:avLst/>
          </a:prstGeom>
        </p:spPr>
      </p:pic>
    </p:spTree>
    <p:extLst>
      <p:ext uri="{BB962C8B-B14F-4D97-AF65-F5344CB8AC3E}">
        <p14:creationId xmlns:p14="http://schemas.microsoft.com/office/powerpoint/2010/main" val="192625619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667000" y="-38100"/>
            <a:ext cx="4648200" cy="6972300"/>
          </a:xfrm>
          <a:prstGeom prst="rect">
            <a:avLst/>
          </a:prstGeom>
        </p:spPr>
      </p:pic>
    </p:spTree>
    <p:extLst>
      <p:ext uri="{BB962C8B-B14F-4D97-AF65-F5344CB8AC3E}">
        <p14:creationId xmlns:p14="http://schemas.microsoft.com/office/powerpoint/2010/main" val="71502161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8432" y="10804"/>
            <a:ext cx="8853167" cy="6847196"/>
          </a:xfrm>
          <a:prstGeom prst="rect">
            <a:avLst/>
          </a:prstGeom>
        </p:spPr>
      </p:pic>
    </p:spTree>
    <p:extLst>
      <p:ext uri="{BB962C8B-B14F-4D97-AF65-F5344CB8AC3E}">
        <p14:creationId xmlns:p14="http://schemas.microsoft.com/office/powerpoint/2010/main" val="259315559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838200"/>
            <a:ext cx="9220200" cy="5197888"/>
          </a:xfrm>
          <a:prstGeom prst="rect">
            <a:avLst/>
          </a:prstGeom>
        </p:spPr>
      </p:pic>
    </p:spTree>
    <p:extLst>
      <p:ext uri="{BB962C8B-B14F-4D97-AF65-F5344CB8AC3E}">
        <p14:creationId xmlns:p14="http://schemas.microsoft.com/office/powerpoint/2010/main" val="318604250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33400" y="3581400"/>
            <a:ext cx="8060182" cy="2929623"/>
          </a:xfrm>
          <a:prstGeom prst="rect">
            <a:avLst/>
          </a:prstGeom>
        </p:spPr>
      </p:pic>
      <p:pic>
        <p:nvPicPr>
          <p:cNvPr id="3" name="Picture 2"/>
          <p:cNvPicPr>
            <a:picLocks noChangeAspect="1"/>
          </p:cNvPicPr>
          <p:nvPr/>
        </p:nvPicPr>
        <p:blipFill>
          <a:blip r:embed="rId3"/>
          <a:stretch>
            <a:fillRect/>
          </a:stretch>
        </p:blipFill>
        <p:spPr>
          <a:xfrm>
            <a:off x="533400" y="228600"/>
            <a:ext cx="8026213" cy="4510731"/>
          </a:xfrm>
          <a:prstGeom prst="rect">
            <a:avLst/>
          </a:prstGeom>
        </p:spPr>
      </p:pic>
    </p:spTree>
    <p:extLst>
      <p:ext uri="{BB962C8B-B14F-4D97-AF65-F5344CB8AC3E}">
        <p14:creationId xmlns:p14="http://schemas.microsoft.com/office/powerpoint/2010/main" val="14575285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3454</TotalTime>
  <Words>130</Words>
  <Application>Microsoft Office PowerPoint</Application>
  <PresentationFormat>On-screen Show (4:3)</PresentationFormat>
  <Paragraphs>54</Paragraphs>
  <Slides>78</Slides>
  <Notes>50</Notes>
  <HiddenSlides>0</HiddenSlides>
  <MMClips>6</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78</vt:i4>
      </vt:variant>
    </vt:vector>
  </HeadingPairs>
  <TitlesOfParts>
    <vt:vector size="81"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 Johnson</cp:lastModifiedBy>
  <cp:revision>46</cp:revision>
  <dcterms:created xsi:type="dcterms:W3CDTF">2010-11-05T23:21:58Z</dcterms:created>
  <dcterms:modified xsi:type="dcterms:W3CDTF">2014-11-18T00:26:26Z</dcterms:modified>
</cp:coreProperties>
</file>