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74" r:id="rId2"/>
    <p:sldId id="278" r:id="rId3"/>
    <p:sldId id="279" r:id="rId4"/>
    <p:sldId id="280" r:id="rId5"/>
    <p:sldId id="277" r:id="rId6"/>
    <p:sldId id="287" r:id="rId7"/>
    <p:sldId id="289" r:id="rId8"/>
    <p:sldId id="286" r:id="rId9"/>
    <p:sldId id="285" r:id="rId10"/>
    <p:sldId id="284" r:id="rId11"/>
    <p:sldId id="295" r:id="rId12"/>
    <p:sldId id="294" r:id="rId13"/>
    <p:sldId id="283" r:id="rId14"/>
    <p:sldId id="272" r:id="rId15"/>
    <p:sldId id="273" r:id="rId16"/>
    <p:sldId id="268" r:id="rId17"/>
    <p:sldId id="297" r:id="rId18"/>
    <p:sldId id="296" r:id="rId19"/>
    <p:sldId id="270" r:id="rId20"/>
    <p:sldId id="290" r:id="rId21"/>
    <p:sldId id="275" r:id="rId22"/>
    <p:sldId id="291" r:id="rId23"/>
    <p:sldId id="271" r:id="rId24"/>
    <p:sldId id="293" r:id="rId25"/>
    <p:sldId id="269" r:id="rId26"/>
    <p:sldId id="292" r:id="rId27"/>
    <p:sldId id="276" r:id="rId28"/>
    <p:sldId id="265" r:id="rId29"/>
    <p:sldId id="264" r:id="rId30"/>
    <p:sldId id="261" r:id="rId31"/>
    <p:sldId id="262" r:id="rId32"/>
    <p:sldId id="260" r:id="rId33"/>
    <p:sldId id="258" r:id="rId34"/>
    <p:sldId id="263" r:id="rId35"/>
    <p:sldId id="288" r:id="rId36"/>
    <p:sldId id="267" r:id="rId37"/>
    <p:sldId id="301" r:id="rId38"/>
    <p:sldId id="302" r:id="rId39"/>
    <p:sldId id="305" r:id="rId40"/>
    <p:sldId id="303" r:id="rId41"/>
    <p:sldId id="281" r:id="rId42"/>
    <p:sldId id="300" r:id="rId43"/>
    <p:sldId id="306" r:id="rId44"/>
    <p:sldId id="29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6" autoAdjust="0"/>
    <p:restoredTop sz="95501" autoAdjust="0"/>
  </p:normalViewPr>
  <p:slideViewPr>
    <p:cSldViewPr>
      <p:cViewPr varScale="1">
        <p:scale>
          <a:sx n="88" d="100"/>
          <a:sy n="88" d="100"/>
        </p:scale>
        <p:origin x="139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DF750-9422-486D-B6EC-9C34E4379979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6E5E2-65DF-4EB1-BBB1-8D3CBE8DD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79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9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83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30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2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15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10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27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50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91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72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32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07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056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77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89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171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95 theses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9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97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417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784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9540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Peace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munster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73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0803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47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93C97-686A-4489-BD84-D82C14E94E40}" type="datetimeFigureOut">
              <a:rPr lang="en-US" smtClean="0"/>
              <a:pPr/>
              <a:t>28-Aug-14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C\Desktop\documents\acad\maps\map1848 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2674"/>
            <a:ext cx="8534400" cy="64126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906"/>
            <a:ext cx="9144000" cy="470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48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61912"/>
            <a:ext cx="92964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98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1000"/>
            <a:ext cx="7943850" cy="3819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657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Password: textbook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10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33400"/>
            <a:ext cx="8761775" cy="564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69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7288" y="-781050"/>
            <a:ext cx="11458575" cy="842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5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-68705"/>
            <a:ext cx="4190999" cy="687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8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6800" y="-1219200"/>
            <a:ext cx="11952941" cy="8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77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68264"/>
            <a:ext cx="7391400" cy="679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86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253" y="135139"/>
            <a:ext cx="5598947" cy="672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04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99" y="-110613"/>
            <a:ext cx="8902701" cy="689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74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495" y="167640"/>
            <a:ext cx="4689505" cy="66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94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350" y="104775"/>
            <a:ext cx="941070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93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C\Desktop\documents\acad\maps\g64-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2075" y="809625"/>
            <a:ext cx="6419850" cy="523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KC\Desktop\documents\acad\maps\i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1225" y="571500"/>
            <a:ext cx="478155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C\Desktop\documents\acad\maps\balka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6938" y="400050"/>
            <a:ext cx="4810125" cy="6057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0"/>
            <a:ext cx="5943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4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" y="571500"/>
            <a:ext cx="890587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8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C\Desktop\documents\acad\maps\europe_map_1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6750" y="-700088"/>
            <a:ext cx="10477500" cy="8258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" y="180975"/>
            <a:ext cx="91821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87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KC\Desktop\documents\acad\maps\WWI-Europe-5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8" y="185738"/>
            <a:ext cx="8543925" cy="648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38199"/>
            <a:ext cx="9198428" cy="515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62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C\Desktop\documents\acad\maps\eur pols wwii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05325" y="-4452938"/>
            <a:ext cx="18154650" cy="15763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20298"/>
            <a:ext cx="8686799" cy="541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77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C\Desktop\documents\acad\maps\20080612090754!Cold_war_europe_military_alliances_map_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57" y="-2362200"/>
            <a:ext cx="9099233" cy="937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513" y="319087"/>
            <a:ext cx="972502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18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t-Hem_1500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43655"/>
            <a:ext cx="9144000" cy="537068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xarm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73050"/>
            <a:ext cx="7772400" cy="63119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gu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896" y="0"/>
            <a:ext cx="44282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story-of-africa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0836" y="13764"/>
            <a:ext cx="5822964" cy="66918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r 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8404" y="350520"/>
            <a:ext cx="5727192" cy="61569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pansion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553" y="158092"/>
            <a:ext cx="9045448" cy="647130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ztec inc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200" y="609600"/>
            <a:ext cx="7620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urope_map_15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81" y="0"/>
            <a:ext cx="870103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57200"/>
            <a:ext cx="6807289" cy="642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424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ur religion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28600"/>
            <a:ext cx="8610600" cy="6457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hemia 16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152986"/>
            <a:ext cx="6934199" cy="662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7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YW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120" y="304800"/>
            <a:ext cx="853576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5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-40300"/>
            <a:ext cx="6858000" cy="693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130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stphal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9145"/>
            <a:ext cx="9144000" cy="659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6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1" y="76200"/>
            <a:ext cx="8577580" cy="65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8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609600"/>
            <a:ext cx="5867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Peace of Westphalia (1648)</a:t>
            </a:r>
          </a:p>
          <a:p>
            <a:endParaRPr lang="en-US" dirty="0"/>
          </a:p>
          <a:p>
            <a:r>
              <a:rPr lang="en-US" dirty="0" smtClean="0"/>
              <a:t>--Switzerland, Netherlands independent</a:t>
            </a:r>
          </a:p>
          <a:p>
            <a:r>
              <a:rPr lang="en-US" dirty="0" smtClean="0"/>
              <a:t>--French expansion</a:t>
            </a:r>
          </a:p>
          <a:p>
            <a:r>
              <a:rPr lang="en-US" dirty="0" smtClean="0"/>
              <a:t>--German states independent, no unified “Holy Roman Empire”</a:t>
            </a:r>
          </a:p>
          <a:p>
            <a:r>
              <a:rPr lang="en-US" dirty="0" smtClean="0"/>
              <a:t>--ruler of state determines religion of state; dissenting Christians have right of tolerance</a:t>
            </a:r>
          </a:p>
          <a:p>
            <a:r>
              <a:rPr lang="en-US" dirty="0" smtClean="0"/>
              <a:t>--states have exclusive sovereignty of their lands, represented by ruler</a:t>
            </a:r>
          </a:p>
          <a:p>
            <a:r>
              <a:rPr lang="en-US" dirty="0" smtClean="0"/>
              <a:t>--some barriers to trade abolished</a:t>
            </a:r>
          </a:p>
          <a:p>
            <a:r>
              <a:rPr lang="en-US" dirty="0" smtClean="0"/>
              <a:t>--diplomatic rights established</a:t>
            </a:r>
          </a:p>
        </p:txBody>
      </p:sp>
    </p:spTree>
    <p:extLst>
      <p:ext uri="{BB962C8B-B14F-4D97-AF65-F5344CB8AC3E}">
        <p14:creationId xmlns:p14="http://schemas.microsoft.com/office/powerpoint/2010/main" val="2322761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weden 16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0469" y="0"/>
            <a:ext cx="4903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7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e discove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7159"/>
            <a:ext cx="9144000" cy="442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25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1750</TotalTime>
  <Words>95</Words>
  <Application>Microsoft Office PowerPoint</Application>
  <PresentationFormat>On-screen Show (4:3)</PresentationFormat>
  <Paragraphs>36</Paragraphs>
  <Slides>44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41</cp:revision>
  <dcterms:created xsi:type="dcterms:W3CDTF">2009-09-01T17:52:22Z</dcterms:created>
  <dcterms:modified xsi:type="dcterms:W3CDTF">2014-08-28T15:30:44Z</dcterms:modified>
</cp:coreProperties>
</file>