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sldIdLst>
    <p:sldId id="388" r:id="rId2"/>
    <p:sldId id="390" r:id="rId3"/>
    <p:sldId id="391" r:id="rId4"/>
    <p:sldId id="392" r:id="rId5"/>
    <p:sldId id="432" r:id="rId6"/>
    <p:sldId id="393" r:id="rId7"/>
    <p:sldId id="394" r:id="rId8"/>
    <p:sldId id="395" r:id="rId9"/>
    <p:sldId id="396" r:id="rId10"/>
    <p:sldId id="397" r:id="rId11"/>
    <p:sldId id="398" r:id="rId12"/>
    <p:sldId id="399" r:id="rId13"/>
    <p:sldId id="400" r:id="rId14"/>
    <p:sldId id="401" r:id="rId15"/>
    <p:sldId id="402" r:id="rId16"/>
    <p:sldId id="403" r:id="rId17"/>
    <p:sldId id="404" r:id="rId18"/>
    <p:sldId id="405" r:id="rId19"/>
    <p:sldId id="406" r:id="rId20"/>
    <p:sldId id="407" r:id="rId21"/>
    <p:sldId id="408" r:id="rId22"/>
    <p:sldId id="409" r:id="rId23"/>
    <p:sldId id="410" r:id="rId24"/>
    <p:sldId id="411" r:id="rId25"/>
    <p:sldId id="459" r:id="rId26"/>
    <p:sldId id="433" r:id="rId27"/>
    <p:sldId id="415" r:id="rId28"/>
    <p:sldId id="416" r:id="rId29"/>
    <p:sldId id="417" r:id="rId30"/>
    <p:sldId id="418" r:id="rId31"/>
    <p:sldId id="419" r:id="rId32"/>
    <p:sldId id="420" r:id="rId33"/>
    <p:sldId id="421" r:id="rId34"/>
    <p:sldId id="422" r:id="rId35"/>
    <p:sldId id="423" r:id="rId36"/>
    <p:sldId id="424" r:id="rId37"/>
    <p:sldId id="425" r:id="rId38"/>
    <p:sldId id="434" r:id="rId39"/>
    <p:sldId id="426" r:id="rId40"/>
    <p:sldId id="427" r:id="rId41"/>
    <p:sldId id="447" r:id="rId42"/>
    <p:sldId id="435" r:id="rId43"/>
    <p:sldId id="428" r:id="rId44"/>
    <p:sldId id="429" r:id="rId45"/>
    <p:sldId id="430" r:id="rId46"/>
    <p:sldId id="431" r:id="rId47"/>
    <p:sldId id="448" r:id="rId48"/>
    <p:sldId id="449" r:id="rId49"/>
    <p:sldId id="450" r:id="rId50"/>
    <p:sldId id="451" r:id="rId51"/>
    <p:sldId id="452" r:id="rId52"/>
    <p:sldId id="453" r:id="rId53"/>
    <p:sldId id="454" r:id="rId54"/>
    <p:sldId id="455" r:id="rId55"/>
    <p:sldId id="456" r:id="rId5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072DAC-2116-4761-8FC6-80343DBDB3A3}" type="datetimeFigureOut">
              <a:rPr lang="en-US" smtClean="0"/>
              <a:pPr/>
              <a:t>10-Nov-14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A23524-2C3D-4A34-9A0B-7E558586E6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730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23524-2C3D-4A34-9A0B-7E558586E6C5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03334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A2005-3376-474D-8729-101B5483D0B3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49816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A2005-3376-474D-8729-101B5483D0B3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1823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500570-0DA2-4ECE-B03B-7E29F8F564F8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7667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23524-2C3D-4A34-9A0B-7E558586E6C5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352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23524-2C3D-4A34-9A0B-7E558586E6C5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3538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23524-2C3D-4A34-9A0B-7E558586E6C5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9910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23524-2C3D-4A34-9A0B-7E558586E6C5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2082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23524-2C3D-4A34-9A0B-7E558586E6C5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0416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23524-2C3D-4A34-9A0B-7E558586E6C5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9101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A2005-3376-474D-8729-101B5483D0B3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9688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23524-2C3D-4A34-9A0B-7E558586E6C5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727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A2005-3376-474D-8729-101B5483D0B3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2060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A2005-3376-474D-8729-101B5483D0B3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2839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23524-2C3D-4A34-9A0B-7E558586E6C5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7290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40775-0704-4A5B-810E-514A08EF75F1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9877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23524-2C3D-4A34-9A0B-7E558586E6C5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6303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rommel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40775-0704-4A5B-810E-514A08EF75F1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7800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40775-0704-4A5B-810E-514A08EF75F1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303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23524-2C3D-4A34-9A0B-7E558586E6C5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4462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teheran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40775-0704-4A5B-810E-514A08EF75F1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1699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40775-0704-4A5B-810E-514A08EF75F1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0829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40775-0704-4A5B-810E-514A08EF75F1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2276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40775-0704-4A5B-810E-514A08EF75F1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8642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katyn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40775-0704-4A5B-810E-514A08EF75F1}" type="slidenum">
              <a:rPr lang="en-US" smtClean="0">
                <a:solidFill>
                  <a:prstClr val="black"/>
                </a:solidFill>
              </a:rPr>
              <a:pPr/>
              <a:t>33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6941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40775-0704-4A5B-810E-514A08EF75F1}" type="slidenum">
              <a:rPr lang="en-US" smtClean="0">
                <a:solidFill>
                  <a:prstClr val="black"/>
                </a:solidFill>
              </a:rPr>
              <a:pPr/>
              <a:t>34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74262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40775-0704-4A5B-810E-514A08EF75F1}" type="slidenum">
              <a:rPr lang="en-US" smtClean="0">
                <a:solidFill>
                  <a:prstClr val="black"/>
                </a:solidFill>
              </a:rPr>
              <a:pPr/>
              <a:t>35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78457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40775-0704-4A5B-810E-514A08EF75F1}" type="slidenum">
              <a:rPr lang="en-US" smtClean="0">
                <a:solidFill>
                  <a:prstClr val="black"/>
                </a:solidFill>
              </a:rPr>
              <a:pPr/>
              <a:t>36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8941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23524-2C3D-4A34-9A0B-7E558586E6C5}" type="slidenum">
              <a:rPr lang="en-US" smtClean="0">
                <a:solidFill>
                  <a:prstClr val="black"/>
                </a:solidFill>
              </a:rPr>
              <a:pPr/>
              <a:t>37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9987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dresden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40775-0704-4A5B-810E-514A08EF75F1}" type="slidenum">
              <a:rPr lang="en-US" smtClean="0">
                <a:solidFill>
                  <a:prstClr val="black"/>
                </a:solidFill>
              </a:rPr>
              <a:pPr/>
              <a:t>38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17329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23524-2C3D-4A34-9A0B-7E558586E6C5}" type="slidenum">
              <a:rPr lang="en-US" smtClean="0">
                <a:solidFill>
                  <a:prstClr val="black"/>
                </a:solidFill>
              </a:rPr>
              <a:pPr/>
              <a:t>39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74765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40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41792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23524-2C3D-4A34-9A0B-7E558586E6C5}" type="slidenum">
              <a:rPr lang="en-US" smtClean="0">
                <a:solidFill>
                  <a:prstClr val="black"/>
                </a:solidFill>
              </a:rPr>
              <a:pPr/>
              <a:t>42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76870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23524-2C3D-4A34-9A0B-7E558586E6C5}" type="slidenum">
              <a:rPr lang="en-US" smtClean="0">
                <a:solidFill>
                  <a:prstClr val="black"/>
                </a:solidFill>
              </a:rPr>
              <a:pPr/>
              <a:t>43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31687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40775-0704-4A5B-810E-514A08EF75F1}" type="slidenum">
              <a:rPr lang="en-US" smtClean="0">
                <a:solidFill>
                  <a:prstClr val="black"/>
                </a:solidFill>
              </a:rPr>
              <a:pPr/>
              <a:t>44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44311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23524-2C3D-4A34-9A0B-7E558586E6C5}" type="slidenum">
              <a:rPr lang="en-US" smtClean="0">
                <a:solidFill>
                  <a:prstClr val="black"/>
                </a:solidFill>
              </a:rPr>
              <a:pPr/>
              <a:t>45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77711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23524-2C3D-4A34-9A0B-7E558586E6C5}" type="slidenum">
              <a:rPr lang="en-US" smtClean="0">
                <a:solidFill>
                  <a:prstClr val="black"/>
                </a:solidFill>
              </a:rPr>
              <a:pPr/>
              <a:t>46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61566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23524-2C3D-4A34-9A0B-7E558586E6C5}" type="slidenum">
              <a:rPr lang="en-US" smtClean="0">
                <a:solidFill>
                  <a:prstClr val="black"/>
                </a:solidFill>
              </a:rPr>
              <a:pPr/>
              <a:t>47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39528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23524-2C3D-4A34-9A0B-7E558586E6C5}" type="slidenum">
              <a:rPr lang="en-US" smtClean="0">
                <a:solidFill>
                  <a:prstClr val="black"/>
                </a:solidFill>
              </a:rPr>
              <a:pPr/>
              <a:t>49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84025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23524-2C3D-4A34-9A0B-7E558586E6C5}" type="slidenum">
              <a:rPr lang="en-US" smtClean="0">
                <a:solidFill>
                  <a:prstClr val="black"/>
                </a:solidFill>
              </a:rPr>
              <a:pPr/>
              <a:t>50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09270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23524-2C3D-4A34-9A0B-7E558586E6C5}" type="slidenum">
              <a:rPr lang="en-US" smtClean="0">
                <a:solidFill>
                  <a:prstClr val="black"/>
                </a:solidFill>
              </a:rPr>
              <a:pPr/>
              <a:t>51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80168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52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92908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53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20340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23524-2C3D-4A34-9A0B-7E558586E6C5}" type="slidenum">
              <a:rPr lang="en-US" smtClean="0">
                <a:solidFill>
                  <a:prstClr val="black"/>
                </a:solidFill>
              </a:rPr>
              <a:pPr/>
              <a:t>54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05151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40775-0704-4A5B-810E-514A08EF75F1}" type="slidenum">
              <a:rPr lang="en-US" smtClean="0">
                <a:solidFill>
                  <a:prstClr val="black"/>
                </a:solidFill>
              </a:rPr>
              <a:pPr/>
              <a:t>55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557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E3249-A209-41D0-963C-64F34102C92C}" type="datetimeFigureOut">
              <a:rPr lang="en-US" smtClean="0"/>
              <a:pPr/>
              <a:t>10-Nov-14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1101-6429-457C-BA63-AAE4618A5C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E3249-A209-41D0-963C-64F34102C92C}" type="datetimeFigureOut">
              <a:rPr lang="en-US" smtClean="0"/>
              <a:pPr/>
              <a:t>10-Nov-14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1101-6429-457C-BA63-AAE4618A5C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E3249-A209-41D0-963C-64F34102C92C}" type="datetimeFigureOut">
              <a:rPr lang="en-US" smtClean="0"/>
              <a:pPr/>
              <a:t>10-Nov-14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1101-6429-457C-BA63-AAE4618A5C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E3249-A209-41D0-963C-64F34102C92C}" type="datetimeFigureOut">
              <a:rPr lang="en-US" smtClean="0"/>
              <a:pPr/>
              <a:t>10-Nov-14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1101-6429-457C-BA63-AAE4618A5C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E3249-A209-41D0-963C-64F34102C92C}" type="datetimeFigureOut">
              <a:rPr lang="en-US" smtClean="0"/>
              <a:pPr/>
              <a:t>10-Nov-14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1101-6429-457C-BA63-AAE4618A5C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E3249-A209-41D0-963C-64F34102C92C}" type="datetimeFigureOut">
              <a:rPr lang="en-US" smtClean="0"/>
              <a:pPr/>
              <a:t>10-Nov-14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1101-6429-457C-BA63-AAE4618A5C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E3249-A209-41D0-963C-64F34102C92C}" type="datetimeFigureOut">
              <a:rPr lang="en-US" smtClean="0"/>
              <a:pPr/>
              <a:t>10-Nov-14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1101-6429-457C-BA63-AAE4618A5C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E3249-A209-41D0-963C-64F34102C92C}" type="datetimeFigureOut">
              <a:rPr lang="en-US" smtClean="0"/>
              <a:pPr/>
              <a:t>10-Nov-14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1101-6429-457C-BA63-AAE4618A5C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E3249-A209-41D0-963C-64F34102C92C}" type="datetimeFigureOut">
              <a:rPr lang="en-US" smtClean="0"/>
              <a:pPr/>
              <a:t>10-Nov-14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1101-6429-457C-BA63-AAE4618A5C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E3249-A209-41D0-963C-64F34102C92C}" type="datetimeFigureOut">
              <a:rPr lang="en-US" smtClean="0"/>
              <a:pPr/>
              <a:t>10-Nov-14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1101-6429-457C-BA63-AAE4618A5C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E3249-A209-41D0-963C-64F34102C92C}" type="datetimeFigureOut">
              <a:rPr lang="en-US" smtClean="0"/>
              <a:pPr/>
              <a:t>10-Nov-14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51101-6429-457C-BA63-AAE4618A5C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E3249-A209-41D0-963C-64F34102C92C}" type="datetimeFigureOut">
              <a:rPr lang="en-US" smtClean="0"/>
              <a:pPr/>
              <a:t>10-Nov-14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51101-6429-457C-BA63-AAE4618A5CD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cond_world_war_europe_1940_map_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0160" y="0"/>
            <a:ext cx="65836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91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File:1940 Electoral Map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31381" y="1066800"/>
            <a:ext cx="9640185" cy="5181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63718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http://www.charleslindbergh.com/images2/am_firs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52400"/>
            <a:ext cx="6477000" cy="6477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6510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olotov signing pac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4510" y="0"/>
            <a:ext cx="55549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50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92459"/>
            <a:ext cx="7924799" cy="6233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715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6350" y="2057400"/>
            <a:ext cx="4057650" cy="2819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066925"/>
            <a:ext cx="4019550" cy="280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881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838200"/>
            <a:ext cx="5410200" cy="43910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838200"/>
            <a:ext cx="3239820" cy="439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603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4486"/>
            <a:ext cx="8991600" cy="603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357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c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64284"/>
            <a:ext cx="8763000" cy="6671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47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218" y="4394"/>
            <a:ext cx="8082382" cy="6853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4992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cond_world_war_europe_1941_map_de--eve of german invasion ur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0160" y="0"/>
            <a:ext cx="65836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37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zi_propaganda_europas--194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49354" y="429965"/>
            <a:ext cx="4356245" cy="6123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93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200"/>
            <a:ext cx="8896350" cy="679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275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ussia1941-ukrain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35280"/>
            <a:ext cx="9144000" cy="618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81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tl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0990" y="151529"/>
            <a:ext cx="5942810" cy="6554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81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t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6672" y="838200"/>
            <a:ext cx="7705666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923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623" y="415283"/>
            <a:ext cx="9001224" cy="6137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8117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10602c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4942" y="25804"/>
            <a:ext cx="5238858" cy="66797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6748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SMC_Museum_Map_Japanese_expansion_World_War_I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4302" y="257897"/>
            <a:ext cx="5597098" cy="629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317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ile:PURP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6950" y="0"/>
            <a:ext cx="51435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2915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px-Pacific_Area_-_The_Imperial_Powers_1939_-_Map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2689" y="0"/>
            <a:ext cx="87586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2194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-harbo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96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cond_world_war_europe_1941-1942_map_e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4390" y="0"/>
            <a:ext cx="74752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7390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ur pols wwii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2952" y="0"/>
            <a:ext cx="78980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8994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63286"/>
            <a:ext cx="7955280" cy="6313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7203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omme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31689"/>
            <a:ext cx="9144000" cy="6394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1612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65139" y="1828800"/>
            <a:ext cx="9274277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1844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alingra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4245" y="838200"/>
            <a:ext cx="8867866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1676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http://www.historycentral.com/FDR/Tehera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04800"/>
            <a:ext cx="8808720" cy="64230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604705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vasionofitaly194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12327" y="48291"/>
            <a:ext cx="5679073" cy="680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0770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us def budget.PN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0" y="16878"/>
            <a:ext cx="8534400" cy="6109286"/>
          </a:xfrm>
        </p:spPr>
      </p:pic>
    </p:spTree>
    <p:extLst>
      <p:ext uri="{BB962C8B-B14F-4D97-AF65-F5344CB8AC3E}">
        <p14:creationId xmlns:p14="http://schemas.microsoft.com/office/powerpoint/2010/main" val="11257301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https://coreycr0708.wikispaces.com/file/view/Order_9066.jpg/34427571/Order_906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7296" y="131956"/>
            <a:ext cx="5327904" cy="64974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738323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http://www.anunews.net/blog/wp-content/uploads/2010/02/aa-Katyn-massacr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01726"/>
            <a:ext cx="8991600" cy="62042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795174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progenealogists.com/poland/images/Pol19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01546" y="113472"/>
            <a:ext cx="5994654" cy="65159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671739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astern_Front_1943-08_to_1944-1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524" y="0"/>
            <a:ext cx="89429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2128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http://3.bp.blogspot.com/_NqhdO5sZ4x4/SustSfFgZFI/AAAAAAAAGk0/7NRTrsnveZI/s640/DDa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4735" y="228600"/>
            <a:ext cx="7776977" cy="6248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39468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resden_bombin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9795" y="-17983"/>
            <a:ext cx="6318805" cy="664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754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http://www.mrisakson.com/wp-content/uploads/2009/10/bombing-of-dresde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029" y="838200"/>
            <a:ext cx="8182551" cy="4876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210005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cond_world_war_europe_1943-1945_map_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4390" y="0"/>
            <a:ext cx="74752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8567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US 194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2648" y="0"/>
            <a:ext cx="86587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3749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860" y="-8034"/>
            <a:ext cx="7915539" cy="686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2084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eak fighting forces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14362"/>
            <a:ext cx="9144000" cy="562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6250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cific_War_Japanese_Advanc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" y="265176"/>
            <a:ext cx="9052560" cy="6327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3647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7543" y="0"/>
            <a:ext cx="67089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0966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woJima_fla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70967" y="381000"/>
            <a:ext cx="6570541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98231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ushroomabom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33600" y="92881"/>
            <a:ext cx="4876800" cy="6672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9796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ange-Himmler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17145"/>
            <a:ext cx="8762999" cy="653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4253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4137" y="152400"/>
            <a:ext cx="9322629" cy="633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89800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2" descr="http://4.bp.blogspot.com/_ALX7o6zZ7L0/RnzTvdTs5lI/AAAAAAAAAUQ/WJdIMlCbou4/s400/petain+%26+hitl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2433" y="381000"/>
            <a:ext cx="7815382" cy="609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5705877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202" name="Picture 2" descr="http://www.slovakia.org/images/articles/pic-tis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125729"/>
            <a:ext cx="5105400" cy="68922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431223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298" name="Picture 2" descr="File:Bundesarchiv Bild 146-1987-004-09A, Amin al Husseini und Adolf Hitl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228600"/>
            <a:ext cx="7477125" cy="5715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5903338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blogs.reuters.com/faithworld/files/2010/02/cr_mega_663_piu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363" y="0"/>
            <a:ext cx="911757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0164369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File:HitHort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2424" y="0"/>
            <a:ext cx="9267802" cy="6629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0233753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aoul-wallenber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58895" y="152400"/>
            <a:ext cx="5968313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55468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l#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2400"/>
            <a:ext cx="9144000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0586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1578</TotalTime>
  <Words>49</Words>
  <Application>Microsoft Office PowerPoint</Application>
  <PresentationFormat>On-screen Show (4:3)</PresentationFormat>
  <Paragraphs>49</Paragraphs>
  <Slides>55</Slides>
  <Notes>45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kc9</dc:creator>
  <cp:lastModifiedBy>KC Johnson</cp:lastModifiedBy>
  <cp:revision>28</cp:revision>
  <dcterms:created xsi:type="dcterms:W3CDTF">2009-11-01T17:00:17Z</dcterms:created>
  <dcterms:modified xsi:type="dcterms:W3CDTF">2014-11-10T23:20:47Z</dcterms:modified>
</cp:coreProperties>
</file>