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notesMasterIdLst>
    <p:notesMasterId r:id="rId63"/>
  </p:notesMasterIdLst>
  <p:sldIdLst>
    <p:sldId id="301" r:id="rId7"/>
    <p:sldId id="416" r:id="rId8"/>
    <p:sldId id="413" r:id="rId9"/>
    <p:sldId id="300" r:id="rId10"/>
    <p:sldId id="389" r:id="rId11"/>
    <p:sldId id="304" r:id="rId12"/>
    <p:sldId id="274" r:id="rId13"/>
    <p:sldId id="351" r:id="rId14"/>
    <p:sldId id="352" r:id="rId15"/>
    <p:sldId id="312" r:id="rId16"/>
    <p:sldId id="354" r:id="rId17"/>
    <p:sldId id="356" r:id="rId18"/>
    <p:sldId id="393" r:id="rId19"/>
    <p:sldId id="392" r:id="rId20"/>
    <p:sldId id="313" r:id="rId21"/>
    <p:sldId id="394" r:id="rId22"/>
    <p:sldId id="314" r:id="rId23"/>
    <p:sldId id="315" r:id="rId24"/>
    <p:sldId id="358" r:id="rId25"/>
    <p:sldId id="359" r:id="rId26"/>
    <p:sldId id="357" r:id="rId27"/>
    <p:sldId id="316" r:id="rId28"/>
    <p:sldId id="317" r:id="rId29"/>
    <p:sldId id="395" r:id="rId30"/>
    <p:sldId id="396" r:id="rId31"/>
    <p:sldId id="397" r:id="rId32"/>
    <p:sldId id="361" r:id="rId33"/>
    <p:sldId id="360" r:id="rId34"/>
    <p:sldId id="414" r:id="rId35"/>
    <p:sldId id="333" r:id="rId36"/>
    <p:sldId id="362" r:id="rId37"/>
    <p:sldId id="366" r:id="rId38"/>
    <p:sldId id="363" r:id="rId39"/>
    <p:sldId id="334" r:id="rId40"/>
    <p:sldId id="365" r:id="rId41"/>
    <p:sldId id="374" r:id="rId42"/>
    <p:sldId id="402" r:id="rId43"/>
    <p:sldId id="345" r:id="rId44"/>
    <p:sldId id="403" r:id="rId45"/>
    <p:sldId id="399" r:id="rId46"/>
    <p:sldId id="404" r:id="rId47"/>
    <p:sldId id="400" r:id="rId48"/>
    <p:sldId id="350" r:id="rId49"/>
    <p:sldId id="383" r:id="rId50"/>
    <p:sldId id="335" r:id="rId51"/>
    <p:sldId id="369" r:id="rId52"/>
    <p:sldId id="336" r:id="rId53"/>
    <p:sldId id="370" r:id="rId54"/>
    <p:sldId id="398" r:id="rId55"/>
    <p:sldId id="339" r:id="rId56"/>
    <p:sldId id="415" r:id="rId57"/>
    <p:sldId id="405" r:id="rId58"/>
    <p:sldId id="373" r:id="rId59"/>
    <p:sldId id="412" r:id="rId60"/>
    <p:sldId id="341" r:id="rId61"/>
    <p:sldId id="342"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EE6EEC-EF6C-4927-8F8D-97A9B8AEB881}" type="datetimeFigureOut">
              <a:rPr lang="en-US" smtClean="0"/>
              <a:pPr/>
              <a:t>02-Oct-14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A1942E-4103-4255-BCA5-053B3AD145E5}" type="slidenum">
              <a:rPr lang="en-US" smtClean="0"/>
              <a:pPr/>
              <a:t>‹#›</a:t>
            </a:fld>
            <a:endParaRPr lang="en-US"/>
          </a:p>
        </p:txBody>
      </p:sp>
    </p:spTree>
    <p:extLst>
      <p:ext uri="{BB962C8B-B14F-4D97-AF65-F5344CB8AC3E}">
        <p14:creationId xmlns:p14="http://schemas.microsoft.com/office/powerpoint/2010/main" val="2775099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1313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65824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7</a:t>
            </a:fld>
            <a:endParaRPr lang="en-US"/>
          </a:p>
        </p:txBody>
      </p:sp>
    </p:spTree>
    <p:extLst>
      <p:ext uri="{BB962C8B-B14F-4D97-AF65-F5344CB8AC3E}">
        <p14:creationId xmlns:p14="http://schemas.microsoft.com/office/powerpoint/2010/main" val="703511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556646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429108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064640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97038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402346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42936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152486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475609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636203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993076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Hin</a:t>
            </a:r>
            <a:r>
              <a:rPr lang="en-US" dirty="0" smtClean="0"/>
              <a:t>—</a:t>
            </a:r>
            <a:r>
              <a:rPr lang="en-US" dirty="0" err="1" smtClean="0"/>
              <a:t>lud</a:t>
            </a:r>
            <a:r>
              <a:rPr lang="en-US" dirty="0" smtClean="0"/>
              <a:t>-Kaiser 1917</a:t>
            </a:r>
            <a:endParaRPr lang="en-US" dirty="0"/>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991271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68F246A-8B6F-4686-BEF4-20728055C6EB}" type="slidenum">
              <a:rPr lang="en-US" altLang="en-US">
                <a:solidFill>
                  <a:prstClr val="black"/>
                </a:solidFill>
              </a:rPr>
              <a:pPr/>
              <a:t>41</a:t>
            </a:fld>
            <a:endParaRPr lang="en-US" altLang="en-US">
              <a:solidFill>
                <a:prstClr val="black"/>
              </a:solidFill>
            </a:endParaRPr>
          </a:p>
        </p:txBody>
      </p:sp>
    </p:spTree>
    <p:extLst>
      <p:ext uri="{BB962C8B-B14F-4D97-AF65-F5344CB8AC3E}">
        <p14:creationId xmlns:p14="http://schemas.microsoft.com/office/powerpoint/2010/main" val="4050075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79849C1-2C22-4421-B37C-19DF9B876875}" type="slidenum">
              <a:rPr lang="en-US" altLang="en-US">
                <a:solidFill>
                  <a:prstClr val="black"/>
                </a:solidFill>
              </a:rPr>
              <a:pPr/>
              <a:t>44</a:t>
            </a:fld>
            <a:endParaRPr lang="en-US" altLang="en-US">
              <a:solidFill>
                <a:prstClr val="black"/>
              </a:solidFill>
            </a:endParaRPr>
          </a:p>
        </p:txBody>
      </p:sp>
    </p:spTree>
    <p:extLst>
      <p:ext uri="{BB962C8B-B14F-4D97-AF65-F5344CB8AC3E}">
        <p14:creationId xmlns:p14="http://schemas.microsoft.com/office/powerpoint/2010/main" val="1331577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402947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33506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922317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068011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84945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46943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215852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02-Oct-14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02-Oct-14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pPr/>
              <a:t>02-Oct-14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pPr/>
              <a:t>02-Oct-14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pPr/>
              <a:t>02-Oct-14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pPr/>
              <a:t>02-Oct-14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pPr/>
              <a:t>02-Oct-14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pPr/>
              <a:t>02-Oct-14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pPr/>
              <a:t>02-Oct-14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02-Oct-14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02-Oct-14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5508D87-3C65-4002-AB04-A9920C734D9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4A10E1E-0431-43DE-AB29-F3FED3C80623}" type="slidenum">
              <a:rPr lang="en-US" altLang="en-US"/>
              <a:pPr/>
              <a:t>‹#›</a:t>
            </a:fld>
            <a:endParaRPr lang="en-US" altLang="en-US"/>
          </a:p>
        </p:txBody>
      </p:sp>
    </p:spTree>
    <p:extLst>
      <p:ext uri="{BB962C8B-B14F-4D97-AF65-F5344CB8AC3E}">
        <p14:creationId xmlns:p14="http://schemas.microsoft.com/office/powerpoint/2010/main" val="3794432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D7F2D7-14E7-4499-BF45-B9B4D3CC492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047DF68-2EB1-4E4E-9E59-91D5C27BC62F}" type="slidenum">
              <a:rPr lang="en-US" altLang="en-US"/>
              <a:pPr/>
              <a:t>‹#›</a:t>
            </a:fld>
            <a:endParaRPr lang="en-US" altLang="en-US"/>
          </a:p>
        </p:txBody>
      </p:sp>
    </p:spTree>
    <p:extLst>
      <p:ext uri="{BB962C8B-B14F-4D97-AF65-F5344CB8AC3E}">
        <p14:creationId xmlns:p14="http://schemas.microsoft.com/office/powerpoint/2010/main" val="4180794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C6E985-C47A-4E67-94D4-D8896CDDD5E1}"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0C5C6CC-4503-4C9E-8332-128DA663D113}" type="slidenum">
              <a:rPr lang="en-US" altLang="en-US"/>
              <a:pPr/>
              <a:t>‹#›</a:t>
            </a:fld>
            <a:endParaRPr lang="en-US" altLang="en-US"/>
          </a:p>
        </p:txBody>
      </p:sp>
    </p:spTree>
    <p:extLst>
      <p:ext uri="{BB962C8B-B14F-4D97-AF65-F5344CB8AC3E}">
        <p14:creationId xmlns:p14="http://schemas.microsoft.com/office/powerpoint/2010/main" val="751750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B7A44C-F77D-44CF-A35C-8D1D6F395DF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281036-FEBB-4B4E-8661-BCF904DFD974}" type="slidenum">
              <a:rPr lang="en-US" altLang="en-US"/>
              <a:pPr/>
              <a:t>‹#›</a:t>
            </a:fld>
            <a:endParaRPr lang="en-US" altLang="en-US"/>
          </a:p>
        </p:txBody>
      </p:sp>
    </p:spTree>
    <p:extLst>
      <p:ext uri="{BB962C8B-B14F-4D97-AF65-F5344CB8AC3E}">
        <p14:creationId xmlns:p14="http://schemas.microsoft.com/office/powerpoint/2010/main" val="115365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0C84B9-D1A7-4E14-A91E-BB82243C658A}"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0C981B8-8CE6-45EB-BAEE-53B67130B24D}" type="slidenum">
              <a:rPr lang="en-US" altLang="en-US"/>
              <a:pPr/>
              <a:t>‹#›</a:t>
            </a:fld>
            <a:endParaRPr lang="en-US" altLang="en-US"/>
          </a:p>
        </p:txBody>
      </p:sp>
    </p:spTree>
    <p:extLst>
      <p:ext uri="{BB962C8B-B14F-4D97-AF65-F5344CB8AC3E}">
        <p14:creationId xmlns:p14="http://schemas.microsoft.com/office/powerpoint/2010/main" val="1673955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6BBD63C-3859-4CF8-A054-EA09EBE7AB3F}"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2AE448-ED66-4443-8F85-87525E0AD5A6}" type="slidenum">
              <a:rPr lang="en-US" altLang="en-US"/>
              <a:pPr/>
              <a:t>‹#›</a:t>
            </a:fld>
            <a:endParaRPr lang="en-US" altLang="en-US"/>
          </a:p>
        </p:txBody>
      </p:sp>
    </p:spTree>
    <p:extLst>
      <p:ext uri="{BB962C8B-B14F-4D97-AF65-F5344CB8AC3E}">
        <p14:creationId xmlns:p14="http://schemas.microsoft.com/office/powerpoint/2010/main" val="313364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581325-937D-480F-95E5-1E41FA43B959}"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0EB6B55-E5D9-4C74-8FCD-978A4B5A2612}" type="slidenum">
              <a:rPr lang="en-US" altLang="en-US"/>
              <a:pPr/>
              <a:t>‹#›</a:t>
            </a:fld>
            <a:endParaRPr lang="en-US" altLang="en-US"/>
          </a:p>
        </p:txBody>
      </p:sp>
    </p:spTree>
    <p:extLst>
      <p:ext uri="{BB962C8B-B14F-4D97-AF65-F5344CB8AC3E}">
        <p14:creationId xmlns:p14="http://schemas.microsoft.com/office/powerpoint/2010/main" val="3258679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E5975A-694B-4331-931D-106AAC339D79}"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799FC69-02C4-4908-8522-D5C99E6FC916}" type="slidenum">
              <a:rPr lang="en-US" altLang="en-US"/>
              <a:pPr/>
              <a:t>‹#›</a:t>
            </a:fld>
            <a:endParaRPr lang="en-US" altLang="en-US"/>
          </a:p>
        </p:txBody>
      </p:sp>
    </p:spTree>
    <p:extLst>
      <p:ext uri="{BB962C8B-B14F-4D97-AF65-F5344CB8AC3E}">
        <p14:creationId xmlns:p14="http://schemas.microsoft.com/office/powerpoint/2010/main" val="780310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71BD97-75D1-4EE2-A50C-D209D4AB67D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944A14B-2458-4475-8601-C112AACB78A1}" type="slidenum">
              <a:rPr lang="en-US" altLang="en-US"/>
              <a:pPr/>
              <a:t>‹#›</a:t>
            </a:fld>
            <a:endParaRPr lang="en-US" altLang="en-US"/>
          </a:p>
        </p:txBody>
      </p:sp>
    </p:spTree>
    <p:extLst>
      <p:ext uri="{BB962C8B-B14F-4D97-AF65-F5344CB8AC3E}">
        <p14:creationId xmlns:p14="http://schemas.microsoft.com/office/powerpoint/2010/main" val="324797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679346-BC3E-4632-B998-5DCD2E402303}"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0C86ABE-9B7B-4A2A-A85E-6E259EB00F37}" type="slidenum">
              <a:rPr lang="en-US" altLang="en-US"/>
              <a:pPr/>
              <a:t>‹#›</a:t>
            </a:fld>
            <a:endParaRPr lang="en-US" altLang="en-US"/>
          </a:p>
        </p:txBody>
      </p:sp>
    </p:spTree>
    <p:extLst>
      <p:ext uri="{BB962C8B-B14F-4D97-AF65-F5344CB8AC3E}">
        <p14:creationId xmlns:p14="http://schemas.microsoft.com/office/powerpoint/2010/main" val="187712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71076-4829-42F2-B888-94B066E3DD75}"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4D6967F-751F-44AE-B961-E93A513BC728}" type="slidenum">
              <a:rPr lang="en-US" altLang="en-US"/>
              <a:pPr/>
              <a:t>‹#›</a:t>
            </a:fld>
            <a:endParaRPr lang="en-US" altLang="en-US"/>
          </a:p>
        </p:txBody>
      </p:sp>
    </p:spTree>
    <p:extLst>
      <p:ext uri="{BB962C8B-B14F-4D97-AF65-F5344CB8AC3E}">
        <p14:creationId xmlns:p14="http://schemas.microsoft.com/office/powerpoint/2010/main" val="1911769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E7F5D8B-8759-4962-BE00-5F1330232EFC}"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7B8147B-6799-4CC6-B47B-EFD221D9FF6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00814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DAC05E-986D-4E94-984D-79E55F864BDF}"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2D3516-FFC4-4AA1-9283-1C015A9927B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972233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2F11875-89E4-47B2-BD6E-6F2A52B64BCA}"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58546E-71A6-42DD-9EFE-D698636E469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3358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4378FF5-5411-4694-BF94-0800B6F55CE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BFA0903-1C42-434C-80DD-41C10272E60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45271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77854D-A913-4BF3-A215-D548195ED44A}"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D1B3BA6-3C42-44EA-B824-007245C839A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48806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B9630C5-EA3E-4568-AD14-B1AB4FEF1537}"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E95D793-1534-4BE5-9A32-92DAC273041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22106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1126B7-A3CE-461B-88F6-71F8BEFEDDC8}"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250942-000A-4CF3-834E-0F68CACBCDD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167373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EFE5111-9F26-4785-AF53-1453A8C7D5E3}"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7D3A09D-84ED-4FA2-B1CC-4E20CF176FF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03783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F67BB5-8DC2-430A-88BC-699F8BFA2ABC}"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DDBE8AD-C4B6-409F-AE51-3C06A0FE9D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14043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D6CD6F-3C52-43D6-8B79-8D7ECFF6B02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0711A46-4A11-49CC-A6C0-B41E79A3CA8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28189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2CDB92-56F1-463B-82AD-77B61A0E502F}"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849FF7-EDA6-4421-B625-60B8D1A20F8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5457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95B44A-EBE3-424C-81F8-FD3948AC8817}" type="datetimeFigureOut">
              <a:rPr lang="en-US">
                <a:solidFill>
                  <a:prstClr val="black">
                    <a:tint val="75000"/>
                  </a:prstClr>
                </a:solidFill>
              </a:rPr>
              <a:pPr>
                <a:defRPr/>
              </a:pPr>
              <a:t>02-Oct-14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5F16B7-8C20-49EF-B53D-D0093EC8246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69153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AD5298-CF46-40FB-A16E-7FA0EC5D543F}" type="datetimeFigureOut">
              <a:rPr lang="en-US">
                <a:solidFill>
                  <a:prstClr val="black">
                    <a:tint val="75000"/>
                  </a:prstClr>
                </a:solidFill>
              </a:rPr>
              <a:pPr>
                <a:defRPr/>
              </a:pPr>
              <a:t>02-Oct-14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8D85184-141A-4238-97AB-F2A8B77AD3F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744125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F090DAB-46A1-4DB1-AECB-881632F6D2F9}" type="datetimeFigureOut">
              <a:rPr lang="en-US">
                <a:solidFill>
                  <a:prstClr val="black">
                    <a:tint val="75000"/>
                  </a:prstClr>
                </a:solidFill>
              </a:rPr>
              <a:pPr>
                <a:defRPr/>
              </a:pPr>
              <a:t>02-Oct-14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C9FC8E-6C8F-48CC-A3A4-E0CA8D885D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193279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B0AAAF7-5E95-489A-A09A-82B1AFC49AE6}" type="datetimeFigureOut">
              <a:rPr lang="en-US">
                <a:solidFill>
                  <a:prstClr val="black">
                    <a:tint val="75000"/>
                  </a:prstClr>
                </a:solidFill>
              </a:rPr>
              <a:pPr>
                <a:defRPr/>
              </a:pPr>
              <a:t>02-Oct-14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C93606-29DD-4D7F-8D3D-A2F6D1E9F4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8800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7FB16E-F903-4B58-99E0-B0573069DCA8}" type="datetimeFigureOut">
              <a:rPr lang="en-US">
                <a:solidFill>
                  <a:prstClr val="black">
                    <a:tint val="75000"/>
                  </a:prstClr>
                </a:solidFill>
              </a:rPr>
              <a:pPr>
                <a:defRPr/>
              </a:pPr>
              <a:t>02-Oct-14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61415CF-5EF3-4AE8-A060-0B224947F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27680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0B9FC5-8607-4CB6-88CA-13D6A4A53477}" type="datetimeFigureOut">
              <a:rPr lang="en-US">
                <a:solidFill>
                  <a:prstClr val="black">
                    <a:tint val="75000"/>
                  </a:prstClr>
                </a:solidFill>
              </a:rPr>
              <a:pPr>
                <a:defRPr/>
              </a:pPr>
              <a:t>02-Oct-14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060AB4-8B2F-4F9F-9512-EFA8F4267FF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275027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400817-0DB4-4091-9254-B26179F926DC}" type="datetimeFigureOut">
              <a:rPr lang="en-US">
                <a:solidFill>
                  <a:prstClr val="black">
                    <a:tint val="75000"/>
                  </a:prstClr>
                </a:solidFill>
              </a:rPr>
              <a:pPr>
                <a:defRPr/>
              </a:pPr>
              <a:t>02-Oct-14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0C61457-033B-418D-A700-78A977F9C9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35046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3A9DA3-5B09-4D6A-A477-218A80341503}" type="datetimeFigureOut">
              <a:rPr lang="en-US">
                <a:solidFill>
                  <a:prstClr val="black">
                    <a:tint val="75000"/>
                  </a:prstClr>
                </a:solidFill>
              </a:rPr>
              <a:pPr>
                <a:defRPr/>
              </a:pPr>
              <a:t>02-Oct-14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7A1FDC-353A-4BF2-BC63-6234FCC87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27902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2906C3-6A03-4967-B3D4-EF46BE52AB18}" type="datetimeFigureOut">
              <a:rPr lang="en-US">
                <a:solidFill>
                  <a:prstClr val="black">
                    <a:tint val="75000"/>
                  </a:prstClr>
                </a:solidFill>
              </a:rPr>
              <a:pPr>
                <a:defRPr/>
              </a:pPr>
              <a:t>02-Oct-14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8CE7751-0F53-45D8-AF6D-B19ED39C83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752155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65FB29-A83B-4523-AC8D-D1C45B0904C4}" type="datetimeFigureOut">
              <a:rPr lang="en-US">
                <a:solidFill>
                  <a:prstClr val="black">
                    <a:tint val="75000"/>
                  </a:prstClr>
                </a:solidFill>
              </a:rPr>
              <a:pPr>
                <a:defRPr/>
              </a:pPr>
              <a:t>02-Oct-14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63612-15F9-4710-9EAE-55BDE12355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59674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49B91EA-DAB1-424A-BD62-91B6A9BC83C0}" type="datetimeFigureOut">
              <a:rPr lang="en-US">
                <a:solidFill>
                  <a:prstClr val="black">
                    <a:tint val="75000"/>
                  </a:prstClr>
                </a:solidFill>
              </a:rPr>
              <a:pPr>
                <a:defRPr/>
              </a:pPr>
              <a:t>02-Oct-14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4104E-C282-47CE-9EC2-EB03E47CC07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60251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5508D87-3C65-4002-AB04-A9920C734D9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4A10E1E-0431-43DE-AB29-F3FED3C80623}" type="slidenum">
              <a:rPr lang="en-US" altLang="en-US"/>
              <a:pPr/>
              <a:t>‹#›</a:t>
            </a:fld>
            <a:endParaRPr lang="en-US" altLang="en-US"/>
          </a:p>
        </p:txBody>
      </p:sp>
    </p:spTree>
    <p:extLst>
      <p:ext uri="{BB962C8B-B14F-4D97-AF65-F5344CB8AC3E}">
        <p14:creationId xmlns:p14="http://schemas.microsoft.com/office/powerpoint/2010/main" val="13535015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D7F2D7-14E7-4499-BF45-B9B4D3CC492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047DF68-2EB1-4E4E-9E59-91D5C27BC62F}" type="slidenum">
              <a:rPr lang="en-US" altLang="en-US"/>
              <a:pPr/>
              <a:t>‹#›</a:t>
            </a:fld>
            <a:endParaRPr lang="en-US" altLang="en-US"/>
          </a:p>
        </p:txBody>
      </p:sp>
    </p:spTree>
    <p:extLst>
      <p:ext uri="{BB962C8B-B14F-4D97-AF65-F5344CB8AC3E}">
        <p14:creationId xmlns:p14="http://schemas.microsoft.com/office/powerpoint/2010/main" val="8610772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C6E985-C47A-4E67-94D4-D8896CDDD5E1}"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0C5C6CC-4503-4C9E-8332-128DA663D113}" type="slidenum">
              <a:rPr lang="en-US" altLang="en-US"/>
              <a:pPr/>
              <a:t>‹#›</a:t>
            </a:fld>
            <a:endParaRPr lang="en-US" altLang="en-US"/>
          </a:p>
        </p:txBody>
      </p:sp>
    </p:spTree>
    <p:extLst>
      <p:ext uri="{BB962C8B-B14F-4D97-AF65-F5344CB8AC3E}">
        <p14:creationId xmlns:p14="http://schemas.microsoft.com/office/powerpoint/2010/main" val="40291675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B7A44C-F77D-44CF-A35C-8D1D6F395DF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281036-FEBB-4B4E-8661-BCF904DFD974}" type="slidenum">
              <a:rPr lang="en-US" altLang="en-US"/>
              <a:pPr/>
              <a:t>‹#›</a:t>
            </a:fld>
            <a:endParaRPr lang="en-US" altLang="en-US"/>
          </a:p>
        </p:txBody>
      </p:sp>
    </p:spTree>
    <p:extLst>
      <p:ext uri="{BB962C8B-B14F-4D97-AF65-F5344CB8AC3E}">
        <p14:creationId xmlns:p14="http://schemas.microsoft.com/office/powerpoint/2010/main" val="3929873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0C84B9-D1A7-4E14-A91E-BB82243C658A}"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0C981B8-8CE6-45EB-BAEE-53B67130B24D}" type="slidenum">
              <a:rPr lang="en-US" altLang="en-US"/>
              <a:pPr/>
              <a:t>‹#›</a:t>
            </a:fld>
            <a:endParaRPr lang="en-US" altLang="en-US"/>
          </a:p>
        </p:txBody>
      </p:sp>
    </p:spTree>
    <p:extLst>
      <p:ext uri="{BB962C8B-B14F-4D97-AF65-F5344CB8AC3E}">
        <p14:creationId xmlns:p14="http://schemas.microsoft.com/office/powerpoint/2010/main" val="35373577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6BBD63C-3859-4CF8-A054-EA09EBE7AB3F}"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2AE448-ED66-4443-8F85-87525E0AD5A6}" type="slidenum">
              <a:rPr lang="en-US" altLang="en-US"/>
              <a:pPr/>
              <a:t>‹#›</a:t>
            </a:fld>
            <a:endParaRPr lang="en-US" altLang="en-US"/>
          </a:p>
        </p:txBody>
      </p:sp>
    </p:spTree>
    <p:extLst>
      <p:ext uri="{BB962C8B-B14F-4D97-AF65-F5344CB8AC3E}">
        <p14:creationId xmlns:p14="http://schemas.microsoft.com/office/powerpoint/2010/main" val="9499921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581325-937D-480F-95E5-1E41FA43B959}"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0EB6B55-E5D9-4C74-8FCD-978A4B5A2612}" type="slidenum">
              <a:rPr lang="en-US" altLang="en-US"/>
              <a:pPr/>
              <a:t>‹#›</a:t>
            </a:fld>
            <a:endParaRPr lang="en-US" altLang="en-US"/>
          </a:p>
        </p:txBody>
      </p:sp>
    </p:spTree>
    <p:extLst>
      <p:ext uri="{BB962C8B-B14F-4D97-AF65-F5344CB8AC3E}">
        <p14:creationId xmlns:p14="http://schemas.microsoft.com/office/powerpoint/2010/main" val="113534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E5975A-694B-4331-931D-106AAC339D79}"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799FC69-02C4-4908-8522-D5C99E6FC916}" type="slidenum">
              <a:rPr lang="en-US" altLang="en-US"/>
              <a:pPr/>
              <a:t>‹#›</a:t>
            </a:fld>
            <a:endParaRPr lang="en-US" altLang="en-US"/>
          </a:p>
        </p:txBody>
      </p:sp>
    </p:spTree>
    <p:extLst>
      <p:ext uri="{BB962C8B-B14F-4D97-AF65-F5344CB8AC3E}">
        <p14:creationId xmlns:p14="http://schemas.microsoft.com/office/powerpoint/2010/main" val="2357129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71BD97-75D1-4EE2-A50C-D209D4AB67D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944A14B-2458-4475-8601-C112AACB78A1}" type="slidenum">
              <a:rPr lang="en-US" altLang="en-US"/>
              <a:pPr/>
              <a:t>‹#›</a:t>
            </a:fld>
            <a:endParaRPr lang="en-US" altLang="en-US"/>
          </a:p>
        </p:txBody>
      </p:sp>
    </p:spTree>
    <p:extLst>
      <p:ext uri="{BB962C8B-B14F-4D97-AF65-F5344CB8AC3E}">
        <p14:creationId xmlns:p14="http://schemas.microsoft.com/office/powerpoint/2010/main" val="32191730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679346-BC3E-4632-B998-5DCD2E402303}"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0C86ABE-9B7B-4A2A-A85E-6E259EB00F37}" type="slidenum">
              <a:rPr lang="en-US" altLang="en-US"/>
              <a:pPr/>
              <a:t>‹#›</a:t>
            </a:fld>
            <a:endParaRPr lang="en-US" altLang="en-US"/>
          </a:p>
        </p:txBody>
      </p:sp>
    </p:spTree>
    <p:extLst>
      <p:ext uri="{BB962C8B-B14F-4D97-AF65-F5344CB8AC3E}">
        <p14:creationId xmlns:p14="http://schemas.microsoft.com/office/powerpoint/2010/main" val="34642276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71076-4829-42F2-B888-94B066E3DD75}"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4D6967F-751F-44AE-B961-E93A513BC728}" type="slidenum">
              <a:rPr lang="en-US" altLang="en-US"/>
              <a:pPr/>
              <a:t>‹#›</a:t>
            </a:fld>
            <a:endParaRPr lang="en-US" altLang="en-US"/>
          </a:p>
        </p:txBody>
      </p:sp>
    </p:spTree>
    <p:extLst>
      <p:ext uri="{BB962C8B-B14F-4D97-AF65-F5344CB8AC3E}">
        <p14:creationId xmlns:p14="http://schemas.microsoft.com/office/powerpoint/2010/main" val="127747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5508D87-3C65-4002-AB04-A9920C734D9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4A10E1E-0431-43DE-AB29-F3FED3C80623}" type="slidenum">
              <a:rPr lang="en-US" altLang="en-US"/>
              <a:pPr/>
              <a:t>‹#›</a:t>
            </a:fld>
            <a:endParaRPr lang="en-US" altLang="en-US"/>
          </a:p>
        </p:txBody>
      </p:sp>
    </p:spTree>
    <p:extLst>
      <p:ext uri="{BB962C8B-B14F-4D97-AF65-F5344CB8AC3E}">
        <p14:creationId xmlns:p14="http://schemas.microsoft.com/office/powerpoint/2010/main" val="37489224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D7F2D7-14E7-4499-BF45-B9B4D3CC492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047DF68-2EB1-4E4E-9E59-91D5C27BC62F}" type="slidenum">
              <a:rPr lang="en-US" altLang="en-US"/>
              <a:pPr/>
              <a:t>‹#›</a:t>
            </a:fld>
            <a:endParaRPr lang="en-US" altLang="en-US"/>
          </a:p>
        </p:txBody>
      </p:sp>
    </p:spTree>
    <p:extLst>
      <p:ext uri="{BB962C8B-B14F-4D97-AF65-F5344CB8AC3E}">
        <p14:creationId xmlns:p14="http://schemas.microsoft.com/office/powerpoint/2010/main" val="4059784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C6E985-C47A-4E67-94D4-D8896CDDD5E1}"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0C5C6CC-4503-4C9E-8332-128DA663D113}" type="slidenum">
              <a:rPr lang="en-US" altLang="en-US"/>
              <a:pPr/>
              <a:t>‹#›</a:t>
            </a:fld>
            <a:endParaRPr lang="en-US" altLang="en-US"/>
          </a:p>
        </p:txBody>
      </p:sp>
    </p:spTree>
    <p:extLst>
      <p:ext uri="{BB962C8B-B14F-4D97-AF65-F5344CB8AC3E}">
        <p14:creationId xmlns:p14="http://schemas.microsoft.com/office/powerpoint/2010/main" val="40323441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B7A44C-F77D-44CF-A35C-8D1D6F395DF2}"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281036-FEBB-4B4E-8661-BCF904DFD974}" type="slidenum">
              <a:rPr lang="en-US" altLang="en-US"/>
              <a:pPr/>
              <a:t>‹#›</a:t>
            </a:fld>
            <a:endParaRPr lang="en-US" altLang="en-US"/>
          </a:p>
        </p:txBody>
      </p:sp>
    </p:spTree>
    <p:extLst>
      <p:ext uri="{BB962C8B-B14F-4D97-AF65-F5344CB8AC3E}">
        <p14:creationId xmlns:p14="http://schemas.microsoft.com/office/powerpoint/2010/main" val="206567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0C84B9-D1A7-4E14-A91E-BB82243C658A}"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0C981B8-8CE6-45EB-BAEE-53B67130B24D}" type="slidenum">
              <a:rPr lang="en-US" altLang="en-US"/>
              <a:pPr/>
              <a:t>‹#›</a:t>
            </a:fld>
            <a:endParaRPr lang="en-US" altLang="en-US"/>
          </a:p>
        </p:txBody>
      </p:sp>
    </p:spTree>
    <p:extLst>
      <p:ext uri="{BB962C8B-B14F-4D97-AF65-F5344CB8AC3E}">
        <p14:creationId xmlns:p14="http://schemas.microsoft.com/office/powerpoint/2010/main" val="35194165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6BBD63C-3859-4CF8-A054-EA09EBE7AB3F}"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2AE448-ED66-4443-8F85-87525E0AD5A6}" type="slidenum">
              <a:rPr lang="en-US" altLang="en-US"/>
              <a:pPr/>
              <a:t>‹#›</a:t>
            </a:fld>
            <a:endParaRPr lang="en-US" altLang="en-US"/>
          </a:p>
        </p:txBody>
      </p:sp>
    </p:spTree>
    <p:extLst>
      <p:ext uri="{BB962C8B-B14F-4D97-AF65-F5344CB8AC3E}">
        <p14:creationId xmlns:p14="http://schemas.microsoft.com/office/powerpoint/2010/main" val="27509654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581325-937D-480F-95E5-1E41FA43B959}"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0EB6B55-E5D9-4C74-8FCD-978A4B5A2612}" type="slidenum">
              <a:rPr lang="en-US" altLang="en-US"/>
              <a:pPr/>
              <a:t>‹#›</a:t>
            </a:fld>
            <a:endParaRPr lang="en-US" altLang="en-US"/>
          </a:p>
        </p:txBody>
      </p:sp>
    </p:spTree>
    <p:extLst>
      <p:ext uri="{BB962C8B-B14F-4D97-AF65-F5344CB8AC3E}">
        <p14:creationId xmlns:p14="http://schemas.microsoft.com/office/powerpoint/2010/main" val="33606898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E5975A-694B-4331-931D-106AAC339D79}"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799FC69-02C4-4908-8522-D5C99E6FC916}" type="slidenum">
              <a:rPr lang="en-US" altLang="en-US"/>
              <a:pPr/>
              <a:t>‹#›</a:t>
            </a:fld>
            <a:endParaRPr lang="en-US" altLang="en-US"/>
          </a:p>
        </p:txBody>
      </p:sp>
    </p:spTree>
    <p:extLst>
      <p:ext uri="{BB962C8B-B14F-4D97-AF65-F5344CB8AC3E}">
        <p14:creationId xmlns:p14="http://schemas.microsoft.com/office/powerpoint/2010/main" val="19008799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71BD97-75D1-4EE2-A50C-D209D4AB67DD}"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944A14B-2458-4475-8601-C112AACB78A1}" type="slidenum">
              <a:rPr lang="en-US" altLang="en-US"/>
              <a:pPr/>
              <a:t>‹#›</a:t>
            </a:fld>
            <a:endParaRPr lang="en-US" altLang="en-US"/>
          </a:p>
        </p:txBody>
      </p:sp>
    </p:spTree>
    <p:extLst>
      <p:ext uri="{BB962C8B-B14F-4D97-AF65-F5344CB8AC3E}">
        <p14:creationId xmlns:p14="http://schemas.microsoft.com/office/powerpoint/2010/main" val="1294467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679346-BC3E-4632-B998-5DCD2E402303}"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0C86ABE-9B7B-4A2A-A85E-6E259EB00F37}" type="slidenum">
              <a:rPr lang="en-US" altLang="en-US"/>
              <a:pPr/>
              <a:t>‹#›</a:t>
            </a:fld>
            <a:endParaRPr lang="en-US" altLang="en-US"/>
          </a:p>
        </p:txBody>
      </p:sp>
    </p:spTree>
    <p:extLst>
      <p:ext uri="{BB962C8B-B14F-4D97-AF65-F5344CB8AC3E}">
        <p14:creationId xmlns:p14="http://schemas.microsoft.com/office/powerpoint/2010/main" val="10694697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71076-4829-42F2-B888-94B066E3DD75}"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4D6967F-751F-44AE-B961-E93A513BC728}" type="slidenum">
              <a:rPr lang="en-US" altLang="en-US"/>
              <a:pPr/>
              <a:t>‹#›</a:t>
            </a:fld>
            <a:endParaRPr lang="en-US" altLang="en-US"/>
          </a:p>
        </p:txBody>
      </p:sp>
    </p:spTree>
    <p:extLst>
      <p:ext uri="{BB962C8B-B14F-4D97-AF65-F5344CB8AC3E}">
        <p14:creationId xmlns:p14="http://schemas.microsoft.com/office/powerpoint/2010/main" val="3403012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pPr/>
              <a:t>02-Oct-14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1660713-2835-4962-B387-359119E9A854}"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A8166D16-D3E4-47E1-A60C-7AA7CFFD505D}"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715029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232D7AF-B67B-40A8-A442-FB179050FAA5}"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E9C166F-C0AE-49D1-99B1-57F0265880E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033988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CD9E5BC-BC03-483A-882C-6989E08A5715}" type="datetimeFigureOut">
              <a:rPr lang="en-US">
                <a:solidFill>
                  <a:prstClr val="black">
                    <a:tint val="75000"/>
                  </a:prstClr>
                </a:solidFill>
              </a:rPr>
              <a:pPr>
                <a:defRPr/>
              </a:pPr>
              <a:t>02-Oct-14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010DFC-1995-4CFB-ACBB-DE5FBDD75B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42639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1660713-2835-4962-B387-359119E9A854}"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A8166D16-D3E4-47E1-A60C-7AA7CFFD505D}"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742441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1660713-2835-4962-B387-359119E9A854}" type="datetimeFigureOut">
              <a:rPr lang="en-US">
                <a:solidFill>
                  <a:prstClr val="black">
                    <a:tint val="75000"/>
                  </a:prstClr>
                </a:solidFill>
              </a:rPr>
              <a:pPr>
                <a:defRPr/>
              </a:pPr>
              <a:t>02-Oct-14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A8166D16-D3E4-47E1-A60C-7AA7CFFD505D}"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395480641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62.x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Map_of_Bismarcks_alliances-fr2.svg.png"/>
          <p:cNvPicPr>
            <a:picLocks noChangeAspect="1"/>
          </p:cNvPicPr>
          <p:nvPr/>
        </p:nvPicPr>
        <p:blipFill>
          <a:blip r:embed="rId3" cstate="print"/>
          <a:stretch>
            <a:fillRect/>
          </a:stretch>
        </p:blipFill>
        <p:spPr>
          <a:xfrm>
            <a:off x="-48127" y="762000"/>
            <a:ext cx="9111916" cy="5410200"/>
          </a:xfrm>
          <a:prstGeom prst="rect">
            <a:avLst/>
          </a:prstGeom>
        </p:spPr>
      </p:pic>
    </p:spTree>
    <p:extLst>
      <p:ext uri="{BB962C8B-B14F-4D97-AF65-F5344CB8AC3E}">
        <p14:creationId xmlns:p14="http://schemas.microsoft.com/office/powerpoint/2010/main" val="2109301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00600" y="76200"/>
            <a:ext cx="4219184" cy="6553200"/>
          </a:xfrm>
          <a:prstGeom prst="rect">
            <a:avLst/>
          </a:prstGeom>
        </p:spPr>
      </p:pic>
      <p:pic>
        <p:nvPicPr>
          <p:cNvPr id="3" name="Picture 2"/>
          <p:cNvPicPr>
            <a:picLocks noChangeAspect="1"/>
          </p:cNvPicPr>
          <p:nvPr/>
        </p:nvPicPr>
        <p:blipFill>
          <a:blip r:embed="rId3"/>
          <a:stretch>
            <a:fillRect/>
          </a:stretch>
        </p:blipFill>
        <p:spPr>
          <a:xfrm>
            <a:off x="26624" y="76200"/>
            <a:ext cx="4499413" cy="6553200"/>
          </a:xfrm>
          <a:prstGeom prst="rect">
            <a:avLst/>
          </a:prstGeom>
        </p:spPr>
      </p:pic>
    </p:spTree>
    <p:extLst>
      <p:ext uri="{BB962C8B-B14F-4D97-AF65-F5344CB8AC3E}">
        <p14:creationId xmlns:p14="http://schemas.microsoft.com/office/powerpoint/2010/main" val="132013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3601" y="14172"/>
            <a:ext cx="4876800" cy="6829654"/>
          </a:xfrm>
          <a:prstGeom prst="rect">
            <a:avLst/>
          </a:prstGeom>
        </p:spPr>
      </p:pic>
    </p:spTree>
    <p:extLst>
      <p:ext uri="{BB962C8B-B14F-4D97-AF65-F5344CB8AC3E}">
        <p14:creationId xmlns:p14="http://schemas.microsoft.com/office/powerpoint/2010/main" val="3077889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575" y="609600"/>
            <a:ext cx="9356280" cy="5562600"/>
          </a:xfrm>
          <a:prstGeom prst="rect">
            <a:avLst/>
          </a:prstGeom>
        </p:spPr>
      </p:pic>
    </p:spTree>
    <p:extLst>
      <p:ext uri="{BB962C8B-B14F-4D97-AF65-F5344CB8AC3E}">
        <p14:creationId xmlns:p14="http://schemas.microsoft.com/office/powerpoint/2010/main" val="3469364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0"/>
            <a:ext cx="6947606" cy="5734050"/>
          </a:xfrm>
          <a:prstGeom prst="rect">
            <a:avLst/>
          </a:prstGeom>
        </p:spPr>
      </p:pic>
      <p:sp>
        <p:nvSpPr>
          <p:cNvPr id="3" name="TextBox 2"/>
          <p:cNvSpPr txBox="1"/>
          <p:nvPr/>
        </p:nvSpPr>
        <p:spPr>
          <a:xfrm>
            <a:off x="685800" y="5867400"/>
            <a:ext cx="7924800" cy="923330"/>
          </a:xfrm>
          <a:prstGeom prst="rect">
            <a:avLst/>
          </a:prstGeom>
          <a:noFill/>
        </p:spPr>
        <p:txBody>
          <a:bodyPr wrap="square" rtlCol="0">
            <a:spAutoFit/>
          </a:bodyPr>
          <a:lstStyle/>
          <a:p>
            <a:r>
              <a:rPr lang="en-US" dirty="0" smtClean="0"/>
              <a:t>“To </a:t>
            </a:r>
            <a:r>
              <a:rPr lang="en-US" dirty="0"/>
              <a:t>win, we must </a:t>
            </a:r>
            <a:r>
              <a:rPr lang="en-US" dirty="0" err="1"/>
              <a:t>endeavour</a:t>
            </a:r>
            <a:r>
              <a:rPr lang="en-US" dirty="0"/>
              <a:t> to be the stronger of the two at the point of impact. Our only hope of this lies in making our own choice of operations, not in waiting passively for whatever the enemy chooses for us</a:t>
            </a:r>
            <a:r>
              <a:rPr lang="en-US" dirty="0" smtClean="0"/>
              <a:t>.”</a:t>
            </a:r>
            <a:endParaRPr lang="en-US" dirty="0"/>
          </a:p>
        </p:txBody>
      </p:sp>
    </p:spTree>
    <p:extLst>
      <p:ext uri="{BB962C8B-B14F-4D97-AF65-F5344CB8AC3E}">
        <p14:creationId xmlns:p14="http://schemas.microsoft.com/office/powerpoint/2010/main" val="4122346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h.gif"/>
          <p:cNvPicPr>
            <a:picLocks noChangeAspect="1"/>
          </p:cNvPicPr>
          <p:nvPr/>
        </p:nvPicPr>
        <p:blipFill>
          <a:blip r:embed="rId3" cstate="print"/>
          <a:stretch>
            <a:fillRect/>
          </a:stretch>
        </p:blipFill>
        <p:spPr>
          <a:xfrm>
            <a:off x="0" y="129264"/>
            <a:ext cx="9144000" cy="6599471"/>
          </a:xfrm>
          <a:prstGeom prst="rect">
            <a:avLst/>
          </a:prstGeom>
        </p:spPr>
      </p:pic>
    </p:spTree>
    <p:extLst>
      <p:ext uri="{BB962C8B-B14F-4D97-AF65-F5344CB8AC3E}">
        <p14:creationId xmlns:p14="http://schemas.microsoft.com/office/powerpoint/2010/main" val="3068723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ern_europe1878.jpg"/>
          <p:cNvPicPr>
            <a:picLocks noChangeAspect="1"/>
          </p:cNvPicPr>
          <p:nvPr/>
        </p:nvPicPr>
        <p:blipFill>
          <a:blip r:embed="rId3" cstate="print"/>
          <a:stretch>
            <a:fillRect/>
          </a:stretch>
        </p:blipFill>
        <p:spPr>
          <a:xfrm>
            <a:off x="596646" y="630936"/>
            <a:ext cx="7950708" cy="559612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502" y="304800"/>
            <a:ext cx="9211004" cy="6248400"/>
          </a:xfrm>
          <a:prstGeom prst="rect">
            <a:avLst/>
          </a:prstGeom>
        </p:spPr>
      </p:pic>
    </p:spTree>
    <p:extLst>
      <p:ext uri="{BB962C8B-B14F-4D97-AF65-F5344CB8AC3E}">
        <p14:creationId xmlns:p14="http://schemas.microsoft.com/office/powerpoint/2010/main" val="1474637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6503" y="174024"/>
            <a:ext cx="8765097" cy="6455375"/>
          </a:xfrm>
          <a:prstGeom prst="rect">
            <a:avLst/>
          </a:prstGeom>
        </p:spPr>
      </p:pic>
    </p:spTree>
    <p:extLst>
      <p:ext uri="{BB962C8B-B14F-4D97-AF65-F5344CB8AC3E}">
        <p14:creationId xmlns:p14="http://schemas.microsoft.com/office/powerpoint/2010/main" val="3605962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WWarchdukeMe.jpg"/>
          <p:cNvPicPr>
            <a:picLocks noChangeAspect="1"/>
          </p:cNvPicPr>
          <p:nvPr/>
        </p:nvPicPr>
        <p:blipFill>
          <a:blip r:embed="rId3" cstate="print"/>
          <a:stretch>
            <a:fillRect/>
          </a:stretch>
        </p:blipFill>
        <p:spPr>
          <a:xfrm>
            <a:off x="718457" y="-29059"/>
            <a:ext cx="7739743" cy="6887059"/>
          </a:xfrm>
          <a:prstGeom prst="rect">
            <a:avLst/>
          </a:prstGeom>
        </p:spPr>
      </p:pic>
    </p:spTree>
    <p:extLst>
      <p:ext uri="{BB962C8B-B14F-4D97-AF65-F5344CB8AC3E}">
        <p14:creationId xmlns:p14="http://schemas.microsoft.com/office/powerpoint/2010/main" val="14380974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17026"/>
            <a:ext cx="9143999" cy="6423948"/>
          </a:xfrm>
          <a:prstGeom prst="rect">
            <a:avLst/>
          </a:prstGeom>
        </p:spPr>
      </p:pic>
    </p:spTree>
    <p:extLst>
      <p:ext uri="{BB962C8B-B14F-4D97-AF65-F5344CB8AC3E}">
        <p14:creationId xmlns:p14="http://schemas.microsoft.com/office/powerpoint/2010/main" val="374620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0"/>
            <a:ext cx="7010400" cy="7010400"/>
          </a:xfrm>
          <a:prstGeom prst="rect">
            <a:avLst/>
          </a:prstGeom>
        </p:spPr>
      </p:pic>
    </p:spTree>
    <p:extLst>
      <p:ext uri="{BB962C8B-B14F-4D97-AF65-F5344CB8AC3E}">
        <p14:creationId xmlns:p14="http://schemas.microsoft.com/office/powerpoint/2010/main" val="840658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6399" y="-23846"/>
            <a:ext cx="5771201" cy="6881846"/>
          </a:xfrm>
          <a:prstGeom prst="rect">
            <a:avLst/>
          </a:prstGeom>
        </p:spPr>
      </p:pic>
    </p:spTree>
    <p:extLst>
      <p:ext uri="{BB962C8B-B14F-4D97-AF65-F5344CB8AC3E}">
        <p14:creationId xmlns:p14="http://schemas.microsoft.com/office/powerpoint/2010/main" val="2665479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9050"/>
            <a:ext cx="8915400" cy="6686550"/>
          </a:xfrm>
          <a:prstGeom prst="rect">
            <a:avLst/>
          </a:prstGeom>
        </p:spPr>
      </p:pic>
    </p:spTree>
    <p:extLst>
      <p:ext uri="{BB962C8B-B14F-4D97-AF65-F5344CB8AC3E}">
        <p14:creationId xmlns:p14="http://schemas.microsoft.com/office/powerpoint/2010/main" val="2047288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d_Grey.jpg"/>
          <p:cNvPicPr>
            <a:picLocks noChangeAspect="1"/>
          </p:cNvPicPr>
          <p:nvPr/>
        </p:nvPicPr>
        <p:blipFill>
          <a:blip r:embed="rId3" cstate="print"/>
          <a:stretch>
            <a:fillRect/>
          </a:stretch>
        </p:blipFill>
        <p:spPr>
          <a:xfrm>
            <a:off x="0" y="0"/>
            <a:ext cx="4669756" cy="6858000"/>
          </a:xfrm>
          <a:prstGeom prst="rect">
            <a:avLst/>
          </a:prstGeom>
        </p:spPr>
      </p:pic>
      <p:sp>
        <p:nvSpPr>
          <p:cNvPr id="3" name="TextBox 2"/>
          <p:cNvSpPr txBox="1"/>
          <p:nvPr/>
        </p:nvSpPr>
        <p:spPr>
          <a:xfrm>
            <a:off x="5181600" y="533400"/>
            <a:ext cx="3657600" cy="5632311"/>
          </a:xfrm>
          <a:prstGeom prst="rect">
            <a:avLst/>
          </a:prstGeom>
          <a:noFill/>
        </p:spPr>
        <p:txBody>
          <a:bodyPr wrap="square" rtlCol="0">
            <a:spAutoFit/>
          </a:bodyPr>
          <a:lstStyle/>
          <a:p>
            <a:r>
              <a:rPr lang="en-US" sz="2000" dirty="0"/>
              <a:t>A friend came to see me on one of the evenings of the last week — he thinks it was on Monday, August 3rd. We were standing at a window of my room in the Foreign Office. It was getting dusk, and the lamps were being lit in the space below on which we were looking. My friend recalls that I remarked on this with the words: </a:t>
            </a:r>
            <a:r>
              <a:rPr lang="en-US" sz="2000" dirty="0" smtClean="0"/>
              <a:t>“The </a:t>
            </a:r>
            <a:r>
              <a:rPr lang="en-US" sz="2000" dirty="0"/>
              <a:t>lamps are going out all over Europe, we shall not see them lit again in our life-time</a:t>
            </a:r>
            <a:r>
              <a:rPr lang="en-US" sz="2000" dirty="0" smtClean="0"/>
              <a:t>.”</a:t>
            </a:r>
          </a:p>
          <a:p>
            <a:endParaRPr lang="en-US" sz="2000" dirty="0"/>
          </a:p>
          <a:p>
            <a:r>
              <a:rPr lang="en-US" sz="2000" dirty="0" smtClean="0"/>
              <a:t>--British foreign minister Edward Grey, as recounted in </a:t>
            </a:r>
            <a:r>
              <a:rPr lang="en-US" sz="2000" i="1" dirty="0" smtClean="0"/>
              <a:t>Memoirs</a:t>
            </a:r>
            <a:r>
              <a:rPr lang="en-US" sz="2000" dirty="0" smtClean="0"/>
              <a:t>, pub. 1925.</a:t>
            </a:r>
            <a:endParaRPr lang="en-US" sz="2000" dirty="0"/>
          </a:p>
        </p:txBody>
      </p:sp>
    </p:spTree>
    <p:extLst>
      <p:ext uri="{BB962C8B-B14F-4D97-AF65-F5344CB8AC3E}">
        <p14:creationId xmlns:p14="http://schemas.microsoft.com/office/powerpoint/2010/main" val="246857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121139"/>
            <a:ext cx="8458200" cy="10626970"/>
          </a:xfrm>
          <a:prstGeom prst="rect">
            <a:avLst/>
          </a:prstGeom>
        </p:spPr>
      </p:pic>
    </p:spTree>
    <p:extLst>
      <p:ext uri="{BB962C8B-B14F-4D97-AF65-F5344CB8AC3E}">
        <p14:creationId xmlns:p14="http://schemas.microsoft.com/office/powerpoint/2010/main" val="707112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4start.gif"/>
          <p:cNvPicPr>
            <a:picLocks noChangeAspect="1"/>
          </p:cNvPicPr>
          <p:nvPr/>
        </p:nvPicPr>
        <p:blipFill>
          <a:blip r:embed="rId3" cstate="print"/>
          <a:stretch>
            <a:fillRect/>
          </a:stretch>
        </p:blipFill>
        <p:spPr>
          <a:xfrm>
            <a:off x="1700963" y="0"/>
            <a:ext cx="5742074" cy="6858000"/>
          </a:xfrm>
          <a:prstGeom prst="rect">
            <a:avLst/>
          </a:prstGeom>
        </p:spPr>
      </p:pic>
    </p:spTree>
    <p:extLst>
      <p:ext uri="{BB962C8B-B14F-4D97-AF65-F5344CB8AC3E}">
        <p14:creationId xmlns:p14="http://schemas.microsoft.com/office/powerpoint/2010/main" val="4063189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ldiers_going_to_war.jpg"/>
          <p:cNvPicPr>
            <a:picLocks noChangeAspect="1"/>
          </p:cNvPicPr>
          <p:nvPr/>
        </p:nvPicPr>
        <p:blipFill>
          <a:blip r:embed="rId3" cstate="print"/>
          <a:stretch>
            <a:fillRect/>
          </a:stretch>
        </p:blipFill>
        <p:spPr>
          <a:xfrm>
            <a:off x="-7622" y="386072"/>
            <a:ext cx="9151621" cy="6090928"/>
          </a:xfrm>
          <a:prstGeom prst="rect">
            <a:avLst/>
          </a:prstGeom>
        </p:spPr>
      </p:pic>
    </p:spTree>
    <p:extLst>
      <p:ext uri="{BB962C8B-B14F-4D97-AF65-F5344CB8AC3E}">
        <p14:creationId xmlns:p14="http://schemas.microsoft.com/office/powerpoint/2010/main" val="3271043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58424" y="253418"/>
            <a:ext cx="4928176" cy="6223582"/>
          </a:xfrm>
          <a:prstGeom prst="rect">
            <a:avLst/>
          </a:prstGeom>
        </p:spPr>
      </p:pic>
    </p:spTree>
    <p:extLst>
      <p:ext uri="{BB962C8B-B14F-4D97-AF65-F5344CB8AC3E}">
        <p14:creationId xmlns:p14="http://schemas.microsoft.com/office/powerpoint/2010/main" val="3665291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9550" y="-171450"/>
            <a:ext cx="8724900" cy="7200900"/>
          </a:xfrm>
          <a:prstGeom prst="rect">
            <a:avLst/>
          </a:prstGeom>
        </p:spPr>
      </p:pic>
    </p:spTree>
    <p:extLst>
      <p:ext uri="{BB962C8B-B14F-4D97-AF65-F5344CB8AC3E}">
        <p14:creationId xmlns:p14="http://schemas.microsoft.com/office/powerpoint/2010/main" val="9280683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8612" y="147637"/>
            <a:ext cx="8486775" cy="6562725"/>
          </a:xfrm>
          <a:prstGeom prst="rect">
            <a:avLst/>
          </a:prstGeom>
        </p:spPr>
      </p:pic>
    </p:spTree>
    <p:extLst>
      <p:ext uri="{BB962C8B-B14F-4D97-AF65-F5344CB8AC3E}">
        <p14:creationId xmlns:p14="http://schemas.microsoft.com/office/powerpoint/2010/main" val="4064284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4px-Western_front_1914.jpg"/>
          <p:cNvPicPr>
            <a:picLocks noChangeAspect="1"/>
          </p:cNvPicPr>
          <p:nvPr/>
        </p:nvPicPr>
        <p:blipFill>
          <a:blip r:embed="rId3" cstate="print"/>
          <a:stretch>
            <a:fillRect/>
          </a:stretch>
        </p:blipFill>
        <p:spPr>
          <a:xfrm>
            <a:off x="141205" y="0"/>
            <a:ext cx="8861590" cy="6858000"/>
          </a:xfrm>
          <a:prstGeom prst="rect">
            <a:avLst/>
          </a:prstGeom>
        </p:spPr>
      </p:pic>
    </p:spTree>
    <p:extLst>
      <p:ext uri="{BB962C8B-B14F-4D97-AF65-F5344CB8AC3E}">
        <p14:creationId xmlns:p14="http://schemas.microsoft.com/office/powerpoint/2010/main" val="13328366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encheswwi2.jpg"/>
          <p:cNvPicPr>
            <a:picLocks noChangeAspect="1"/>
          </p:cNvPicPr>
          <p:nvPr/>
        </p:nvPicPr>
        <p:blipFill>
          <a:blip r:embed="rId3" cstate="print"/>
          <a:stretch>
            <a:fillRect/>
          </a:stretch>
        </p:blipFill>
        <p:spPr>
          <a:xfrm>
            <a:off x="297756" y="0"/>
            <a:ext cx="8548488" cy="6858000"/>
          </a:xfrm>
          <a:prstGeom prst="rect">
            <a:avLst/>
          </a:prstGeom>
        </p:spPr>
      </p:pic>
    </p:spTree>
    <p:extLst>
      <p:ext uri="{BB962C8B-B14F-4D97-AF65-F5344CB8AC3E}">
        <p14:creationId xmlns:p14="http://schemas.microsoft.com/office/powerpoint/2010/main" val="32438449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85px-Cheshire_Regiment_trench_Somme_1916.jpg"/>
          <p:cNvPicPr>
            <a:picLocks noChangeAspect="1"/>
          </p:cNvPicPr>
          <p:nvPr/>
        </p:nvPicPr>
        <p:blipFill>
          <a:blip r:embed="rId3" cstate="print"/>
          <a:stretch>
            <a:fillRect/>
          </a:stretch>
        </p:blipFill>
        <p:spPr>
          <a:xfrm>
            <a:off x="78235" y="0"/>
            <a:ext cx="8987529" cy="6858000"/>
          </a:xfrm>
          <a:prstGeom prst="rect">
            <a:avLst/>
          </a:prstGeom>
        </p:spPr>
      </p:pic>
    </p:spTree>
    <p:extLst>
      <p:ext uri="{BB962C8B-B14F-4D97-AF65-F5344CB8AC3E}">
        <p14:creationId xmlns:p14="http://schemas.microsoft.com/office/powerpoint/2010/main" val="29028206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0"/>
            <a:ext cx="8652387" cy="6705600"/>
          </a:xfrm>
          <a:prstGeom prst="rect">
            <a:avLst/>
          </a:prstGeom>
        </p:spPr>
      </p:pic>
    </p:spTree>
    <p:extLst>
      <p:ext uri="{BB962C8B-B14F-4D97-AF65-F5344CB8AC3E}">
        <p14:creationId xmlns:p14="http://schemas.microsoft.com/office/powerpoint/2010/main" val="2432275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GermanInfantry1914.jpg"/>
          <p:cNvPicPr>
            <a:picLocks noChangeAspect="1"/>
          </p:cNvPicPr>
          <p:nvPr/>
        </p:nvPicPr>
        <p:blipFill>
          <a:blip r:embed="rId3" cstate="print"/>
          <a:stretch>
            <a:fillRect/>
          </a:stretch>
        </p:blipFill>
        <p:spPr>
          <a:xfrm>
            <a:off x="152400" y="336233"/>
            <a:ext cx="8915400" cy="5683567"/>
          </a:xfrm>
          <a:prstGeom prst="rect">
            <a:avLst/>
          </a:prstGeom>
        </p:spPr>
      </p:pic>
    </p:spTree>
    <p:extLst>
      <p:ext uri="{BB962C8B-B14F-4D97-AF65-F5344CB8AC3E}">
        <p14:creationId xmlns:p14="http://schemas.microsoft.com/office/powerpoint/2010/main" val="7369573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65760"/>
            <a:ext cx="9144000" cy="6126480"/>
          </a:xfrm>
          <a:prstGeom prst="rect">
            <a:avLst/>
          </a:prstGeom>
        </p:spPr>
      </p:pic>
    </p:spTree>
    <p:extLst>
      <p:ext uri="{BB962C8B-B14F-4D97-AF65-F5344CB8AC3E}">
        <p14:creationId xmlns:p14="http://schemas.microsoft.com/office/powerpoint/2010/main" val="94487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678" y="-111606"/>
            <a:ext cx="9196678" cy="7122006"/>
          </a:xfrm>
          <a:prstGeom prst="rect">
            <a:avLst/>
          </a:prstGeom>
        </p:spPr>
      </p:pic>
    </p:spTree>
    <p:extLst>
      <p:ext uri="{BB962C8B-B14F-4D97-AF65-F5344CB8AC3E}">
        <p14:creationId xmlns:p14="http://schemas.microsoft.com/office/powerpoint/2010/main" val="1598698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2625" y="166687"/>
            <a:ext cx="5238750" cy="6524625"/>
          </a:xfrm>
          <a:prstGeom prst="rect">
            <a:avLst/>
          </a:prstGeom>
        </p:spPr>
      </p:pic>
    </p:spTree>
    <p:extLst>
      <p:ext uri="{BB962C8B-B14F-4D97-AF65-F5344CB8AC3E}">
        <p14:creationId xmlns:p14="http://schemas.microsoft.com/office/powerpoint/2010/main" val="3499795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1981200" y="76200"/>
            <a:ext cx="5562600" cy="5562600"/>
          </a:xfrm>
          <a:prstGeom prst="rect">
            <a:avLst/>
          </a:prstGeom>
        </p:spPr>
      </p:pic>
      <p:sp>
        <p:nvSpPr>
          <p:cNvPr id="3" name="TextBox 2"/>
          <p:cNvSpPr txBox="1"/>
          <p:nvPr/>
        </p:nvSpPr>
        <p:spPr>
          <a:xfrm>
            <a:off x="1828800" y="6019800"/>
            <a:ext cx="5715000" cy="646331"/>
          </a:xfrm>
          <a:prstGeom prst="rect">
            <a:avLst/>
          </a:prstGeom>
          <a:noFill/>
        </p:spPr>
        <p:txBody>
          <a:bodyPr wrap="square" rtlCol="0">
            <a:spAutoFit/>
          </a:bodyPr>
          <a:lstStyle/>
          <a:p>
            <a:r>
              <a:rPr lang="en-US" dirty="0" smtClean="0"/>
              <a:t>United </a:t>
            </a:r>
            <a:r>
              <a:rPr lang="en-US" dirty="0"/>
              <a:t>States </a:t>
            </a:r>
            <a:r>
              <a:rPr lang="en-US" dirty="0" smtClean="0"/>
              <a:t>“must </a:t>
            </a:r>
            <a:r>
              <a:rPr lang="en-US" dirty="0"/>
              <a:t>be neutral in fact as well as in </a:t>
            </a:r>
            <a:r>
              <a:rPr lang="en-US" dirty="0" smtClean="0"/>
              <a:t>name” </a:t>
            </a:r>
            <a:r>
              <a:rPr lang="en-US" dirty="0"/>
              <a:t>and </a:t>
            </a:r>
            <a:r>
              <a:rPr lang="en-US" dirty="0" smtClean="0"/>
              <a:t>“impartial </a:t>
            </a:r>
            <a:r>
              <a:rPr lang="en-US" dirty="0"/>
              <a:t>in thought as well as in action</a:t>
            </a:r>
            <a:r>
              <a:rPr lang="en-US" dirty="0" smtClean="0"/>
              <a:t>.”</a:t>
            </a:r>
            <a:endParaRPr lang="en-US" dirty="0"/>
          </a:p>
        </p:txBody>
      </p:sp>
    </p:spTree>
    <p:extLst>
      <p:ext uri="{BB962C8B-B14F-4D97-AF65-F5344CB8AC3E}">
        <p14:creationId xmlns:p14="http://schemas.microsoft.com/office/powerpoint/2010/main" val="23418946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4525" y="319087"/>
            <a:ext cx="12973050" cy="6219825"/>
          </a:xfrm>
          <a:prstGeom prst="rect">
            <a:avLst/>
          </a:prstGeom>
        </p:spPr>
      </p:pic>
    </p:spTree>
    <p:extLst>
      <p:ext uri="{BB962C8B-B14F-4D97-AF65-F5344CB8AC3E}">
        <p14:creationId xmlns:p14="http://schemas.microsoft.com/office/powerpoint/2010/main" val="36402498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228600"/>
            <a:ext cx="8790709" cy="7162800"/>
          </a:xfrm>
          <a:prstGeom prst="rect">
            <a:avLst/>
          </a:prstGeom>
        </p:spPr>
      </p:pic>
    </p:spTree>
    <p:extLst>
      <p:ext uri="{BB962C8B-B14F-4D97-AF65-F5344CB8AC3E}">
        <p14:creationId xmlns:p14="http://schemas.microsoft.com/office/powerpoint/2010/main" val="28545615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175" y="9115"/>
            <a:ext cx="6858425" cy="6848885"/>
          </a:xfrm>
          <a:prstGeom prst="rect">
            <a:avLst/>
          </a:prstGeom>
        </p:spPr>
      </p:pic>
    </p:spTree>
    <p:extLst>
      <p:ext uri="{BB962C8B-B14F-4D97-AF65-F5344CB8AC3E}">
        <p14:creationId xmlns:p14="http://schemas.microsoft.com/office/powerpoint/2010/main" val="28296782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usitania.jpg"/>
          <p:cNvPicPr>
            <a:picLocks noChangeAspect="1"/>
          </p:cNvPicPr>
          <p:nvPr/>
        </p:nvPicPr>
        <p:blipFill>
          <a:blip r:embed="rId3" cstate="print"/>
          <a:stretch>
            <a:fillRect/>
          </a:stretch>
        </p:blipFill>
        <p:spPr>
          <a:xfrm>
            <a:off x="-7815" y="343962"/>
            <a:ext cx="9151815" cy="6056838"/>
          </a:xfrm>
          <a:prstGeom prst="rect">
            <a:avLst/>
          </a:prstGeom>
        </p:spPr>
      </p:pic>
    </p:spTree>
    <p:extLst>
      <p:ext uri="{BB962C8B-B14F-4D97-AF65-F5344CB8AC3E}">
        <p14:creationId xmlns:p14="http://schemas.microsoft.com/office/powerpoint/2010/main" val="33140211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391505"/>
            <a:ext cx="8991599" cy="6288145"/>
          </a:xfrm>
          <a:prstGeom prst="rect">
            <a:avLst/>
          </a:prstGeom>
        </p:spPr>
      </p:pic>
    </p:spTree>
    <p:extLst>
      <p:ext uri="{BB962C8B-B14F-4D97-AF65-F5344CB8AC3E}">
        <p14:creationId xmlns:p14="http://schemas.microsoft.com/office/powerpoint/2010/main" val="42799051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3668"/>
            <a:ext cx="9144000" cy="6630663"/>
          </a:xfrm>
          <a:prstGeom prst="rect">
            <a:avLst/>
          </a:prstGeom>
        </p:spPr>
      </p:pic>
    </p:spTree>
    <p:extLst>
      <p:ext uri="{BB962C8B-B14F-4D97-AF65-F5344CB8AC3E}">
        <p14:creationId xmlns:p14="http://schemas.microsoft.com/office/powerpoint/2010/main" val="3417483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09600"/>
            <a:ext cx="5542518" cy="5294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93924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736" y="990600"/>
            <a:ext cx="9186148" cy="4952999"/>
          </a:xfrm>
          <a:prstGeom prst="rect">
            <a:avLst/>
          </a:prstGeom>
        </p:spPr>
      </p:pic>
    </p:spTree>
    <p:extLst>
      <p:ext uri="{BB962C8B-B14F-4D97-AF65-F5344CB8AC3E}">
        <p14:creationId xmlns:p14="http://schemas.microsoft.com/office/powerpoint/2010/main" val="17404285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239000" cy="6691908"/>
          </a:xfrm>
          <a:prstGeom prst="rect">
            <a:avLst/>
          </a:prstGeom>
          <a:noFill/>
        </p:spPr>
        <p:txBody>
          <a:bodyPr wrap="square" rtlCol="0">
            <a:spAutoFit/>
          </a:bodyPr>
          <a:lstStyle/>
          <a:p>
            <a:pPr algn="ctr"/>
            <a:r>
              <a:rPr lang="en-US" dirty="0" smtClean="0"/>
              <a:t>Wilson “Peace Without Victory” address, 22 Jan. 1917</a:t>
            </a:r>
          </a:p>
          <a:p>
            <a:endParaRPr lang="en-US" dirty="0"/>
          </a:p>
          <a:p>
            <a:r>
              <a:rPr lang="en-US" dirty="0"/>
              <a:t>I</a:t>
            </a:r>
            <a:r>
              <a:rPr lang="en-US" dirty="0" smtClean="0"/>
              <a:t>t </a:t>
            </a:r>
            <a:r>
              <a:rPr lang="en-US" dirty="0"/>
              <a:t>must be a peace without </a:t>
            </a:r>
            <a:r>
              <a:rPr lang="en-US" dirty="0" smtClean="0"/>
              <a:t>victory . . . Victory </a:t>
            </a:r>
            <a:r>
              <a:rPr lang="en-US" dirty="0"/>
              <a:t>would mean peace forced upon the loser, a victor's terms imposed upon the vanquished. It would be accepted in humiliation, under duress, at an intolerable sacrifice, and would leave a sting, a resentment, a bitter memory upon which terms of peace would rest, not permanently, but only as upon quicksand. Only a peace between equals can last, only a peace the very principle of which is equality and a common participation in a common </a:t>
            </a:r>
            <a:r>
              <a:rPr lang="en-US" dirty="0" smtClean="0"/>
              <a:t>benefit</a:t>
            </a:r>
            <a:r>
              <a:rPr lang="en-US" dirty="0"/>
              <a:t> </a:t>
            </a:r>
            <a:r>
              <a:rPr lang="en-US" dirty="0" smtClean="0"/>
              <a:t>. . .</a:t>
            </a:r>
            <a:r>
              <a:rPr lang="en-US" dirty="0"/>
              <a:t/>
            </a:r>
            <a:br>
              <a:rPr lang="en-US" dirty="0"/>
            </a:br>
            <a:r>
              <a:rPr lang="en-US" dirty="0"/>
              <a:t/>
            </a:r>
            <a:br>
              <a:rPr lang="en-US" dirty="0"/>
            </a:br>
            <a:r>
              <a:rPr lang="en-US" dirty="0"/>
              <a:t>The equality of nations upon which peace must be founded if it is to last must be an equality of rights; </a:t>
            </a:r>
            <a:r>
              <a:rPr lang="en-US" b="1" dirty="0">
                <a:solidFill>
                  <a:srgbClr val="FF0000"/>
                </a:solidFill>
              </a:rPr>
              <a:t>the guarantees exchanged must neither recognize nor imply a difference between big nations and small, between those that are powerful and those that are </a:t>
            </a:r>
            <a:r>
              <a:rPr lang="en-US" b="1" dirty="0" smtClean="0">
                <a:solidFill>
                  <a:srgbClr val="FF0000"/>
                </a:solidFill>
              </a:rPr>
              <a:t>weak </a:t>
            </a:r>
            <a:r>
              <a:rPr lang="en-US" dirty="0" smtClean="0"/>
              <a:t>. . . </a:t>
            </a:r>
            <a:r>
              <a:rPr lang="en-US" dirty="0"/>
              <a:t>N</a:t>
            </a:r>
            <a:r>
              <a:rPr lang="en-US" dirty="0" smtClean="0"/>
              <a:t>o </a:t>
            </a:r>
            <a:r>
              <a:rPr lang="en-US" dirty="0"/>
              <a:t>one asks or expects anything more than an equality of rights. Mankind is looking now for freedom of life, not for equipoises of power. </a:t>
            </a:r>
            <a:br>
              <a:rPr lang="en-US" dirty="0"/>
            </a:br>
            <a:r>
              <a:rPr lang="en-US" dirty="0"/>
              <a:t/>
            </a:r>
            <a:br>
              <a:rPr lang="en-US" dirty="0"/>
            </a:br>
            <a:r>
              <a:rPr lang="en-US" dirty="0"/>
              <a:t>And there is a deeper thing involved than even equality of right among organized nations. </a:t>
            </a:r>
            <a:r>
              <a:rPr lang="en-US" b="1" dirty="0">
                <a:solidFill>
                  <a:srgbClr val="FF0000"/>
                </a:solidFill>
              </a:rPr>
              <a:t>No peace can last, or ought to last, which does not recognize and accept the principle that governments derive all their just powers from the consent of the governed</a:t>
            </a:r>
            <a:r>
              <a:rPr lang="en-US" dirty="0"/>
              <a:t>, and that no right anywhere exists to hand peoples about from sovereignty to sovereignty as if they were property</a:t>
            </a:r>
            <a:r>
              <a:rPr lang="en-US" dirty="0" smtClean="0"/>
              <a:t>.</a:t>
            </a:r>
            <a:endParaRPr lang="en-US" dirty="0"/>
          </a:p>
        </p:txBody>
      </p:sp>
    </p:spTree>
    <p:extLst>
      <p:ext uri="{BB962C8B-B14F-4D97-AF65-F5344CB8AC3E}">
        <p14:creationId xmlns:p14="http://schemas.microsoft.com/office/powerpoint/2010/main" val="3999499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268604"/>
            <a:ext cx="9144000" cy="6320791"/>
          </a:xfrm>
          <a:prstGeom prst="rect">
            <a:avLst/>
          </a:prstGeom>
        </p:spPr>
      </p:pic>
    </p:spTree>
    <p:extLst>
      <p:ext uri="{BB962C8B-B14F-4D97-AF65-F5344CB8AC3E}">
        <p14:creationId xmlns:p14="http://schemas.microsoft.com/office/powerpoint/2010/main" val="42175923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110420"/>
            <a:ext cx="9143999" cy="4637159"/>
          </a:xfrm>
          <a:prstGeom prst="rect">
            <a:avLst/>
          </a:prstGeom>
        </p:spPr>
      </p:pic>
    </p:spTree>
    <p:extLst>
      <p:ext uri="{BB962C8B-B14F-4D97-AF65-F5344CB8AC3E}">
        <p14:creationId xmlns:p14="http://schemas.microsoft.com/office/powerpoint/2010/main" val="23157855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8800" y="0"/>
            <a:ext cx="5207354" cy="7010400"/>
          </a:xfrm>
          <a:prstGeom prst="rect">
            <a:avLst/>
          </a:prstGeom>
        </p:spPr>
      </p:pic>
    </p:spTree>
    <p:extLst>
      <p:ext uri="{BB962C8B-B14F-4D97-AF65-F5344CB8AC3E}">
        <p14:creationId xmlns:p14="http://schemas.microsoft.com/office/powerpoint/2010/main" val="4250039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3" cy="670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28714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WWI propaganda poster (US ver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459"/>
            <a:ext cx="3886200" cy="592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5321735" y="-1836"/>
            <a:ext cx="3810330" cy="5980694"/>
          </a:xfrm>
          <a:prstGeom prst="rect">
            <a:avLst/>
          </a:prstGeom>
        </p:spPr>
      </p:pic>
    </p:spTree>
    <p:extLst>
      <p:ext uri="{BB962C8B-B14F-4D97-AF65-F5344CB8AC3E}">
        <p14:creationId xmlns:p14="http://schemas.microsoft.com/office/powerpoint/2010/main" val="3960377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 tanks.jpg"/>
          <p:cNvPicPr>
            <a:picLocks noChangeAspect="1"/>
          </p:cNvPicPr>
          <p:nvPr/>
        </p:nvPicPr>
        <p:blipFill>
          <a:blip r:embed="rId3" cstate="print"/>
          <a:stretch>
            <a:fillRect/>
          </a:stretch>
        </p:blipFill>
        <p:spPr>
          <a:xfrm>
            <a:off x="0" y="582930"/>
            <a:ext cx="9144000" cy="5692140"/>
          </a:xfrm>
          <a:prstGeom prst="rect">
            <a:avLst/>
          </a:prstGeom>
        </p:spPr>
      </p:pic>
    </p:spTree>
    <p:extLst>
      <p:ext uri="{BB962C8B-B14F-4D97-AF65-F5344CB8AC3E}">
        <p14:creationId xmlns:p14="http://schemas.microsoft.com/office/powerpoint/2010/main" val="12886514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632" y="152400"/>
            <a:ext cx="9162796" cy="5943600"/>
          </a:xfrm>
          <a:prstGeom prst="rect">
            <a:avLst/>
          </a:prstGeom>
        </p:spPr>
      </p:pic>
    </p:spTree>
    <p:extLst>
      <p:ext uri="{BB962C8B-B14F-4D97-AF65-F5344CB8AC3E}">
        <p14:creationId xmlns:p14="http://schemas.microsoft.com/office/powerpoint/2010/main" val="13752250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wiplane.jpg"/>
          <p:cNvPicPr>
            <a:picLocks noChangeAspect="1"/>
          </p:cNvPicPr>
          <p:nvPr/>
        </p:nvPicPr>
        <p:blipFill>
          <a:blip r:embed="rId3" cstate="print"/>
          <a:stretch>
            <a:fillRect/>
          </a:stretch>
        </p:blipFill>
        <p:spPr>
          <a:xfrm>
            <a:off x="45720" y="196273"/>
            <a:ext cx="9098280" cy="6433127"/>
          </a:xfrm>
          <a:prstGeom prst="rect">
            <a:avLst/>
          </a:prstGeom>
        </p:spPr>
      </p:pic>
    </p:spTree>
    <p:extLst>
      <p:ext uri="{BB962C8B-B14F-4D97-AF65-F5344CB8AC3E}">
        <p14:creationId xmlns:p14="http://schemas.microsoft.com/office/powerpoint/2010/main" val="23853162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33400"/>
            <a:ext cx="10210187" cy="7096125"/>
          </a:xfrm>
          <a:prstGeom prst="rect">
            <a:avLst/>
          </a:prstGeom>
        </p:spPr>
      </p:pic>
    </p:spTree>
    <p:extLst>
      <p:ext uri="{BB962C8B-B14F-4D97-AF65-F5344CB8AC3E}">
        <p14:creationId xmlns:p14="http://schemas.microsoft.com/office/powerpoint/2010/main" val="1880533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Vickers_machine_gun_crew_with_gas_masks.jpg"/>
          <p:cNvPicPr>
            <a:picLocks noChangeAspect="1"/>
          </p:cNvPicPr>
          <p:nvPr/>
        </p:nvPicPr>
        <p:blipFill>
          <a:blip r:embed="rId3" cstate="print"/>
          <a:stretch>
            <a:fillRect/>
          </a:stretch>
        </p:blipFill>
        <p:spPr>
          <a:xfrm>
            <a:off x="0" y="582930"/>
            <a:ext cx="9144000" cy="5692140"/>
          </a:xfrm>
          <a:prstGeom prst="rect">
            <a:avLst/>
          </a:prstGeom>
        </p:spPr>
      </p:pic>
    </p:spTree>
    <p:extLst>
      <p:ext uri="{BB962C8B-B14F-4D97-AF65-F5344CB8AC3E}">
        <p14:creationId xmlns:p14="http://schemas.microsoft.com/office/powerpoint/2010/main" val="32936782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erview.gif"/>
          <p:cNvPicPr>
            <a:picLocks noChangeAspect="1"/>
          </p:cNvPicPr>
          <p:nvPr/>
        </p:nvPicPr>
        <p:blipFill>
          <a:blip r:embed="rId3" cstate="print"/>
          <a:stretch>
            <a:fillRect/>
          </a:stretch>
        </p:blipFill>
        <p:spPr>
          <a:xfrm>
            <a:off x="283010" y="0"/>
            <a:ext cx="8860990" cy="7539943"/>
          </a:xfrm>
          <a:prstGeom prst="rect">
            <a:avLst/>
          </a:prstGeom>
        </p:spPr>
      </p:pic>
    </p:spTree>
    <p:extLst>
      <p:ext uri="{BB962C8B-B14F-4D97-AF65-F5344CB8AC3E}">
        <p14:creationId xmlns:p14="http://schemas.microsoft.com/office/powerpoint/2010/main" val="41345135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6054" y="45720"/>
            <a:ext cx="7978346" cy="6812280"/>
          </a:xfrm>
          <a:prstGeom prst="rect">
            <a:avLst/>
          </a:prstGeom>
        </p:spPr>
      </p:pic>
    </p:spTree>
    <p:extLst>
      <p:ext uri="{BB962C8B-B14F-4D97-AF65-F5344CB8AC3E}">
        <p14:creationId xmlns:p14="http://schemas.microsoft.com/office/powerpoint/2010/main" val="34386017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w1overview--west17-8.gif"/>
          <p:cNvPicPr>
            <a:picLocks noChangeAspect="1"/>
          </p:cNvPicPr>
          <p:nvPr/>
        </p:nvPicPr>
        <p:blipFill>
          <a:blip r:embed="rId3" cstate="print"/>
          <a:stretch>
            <a:fillRect/>
          </a:stretch>
        </p:blipFill>
        <p:spPr>
          <a:xfrm>
            <a:off x="-152400" y="0"/>
            <a:ext cx="9473976" cy="10427525"/>
          </a:xfrm>
          <a:prstGeom prst="rect">
            <a:avLst/>
          </a:prstGeom>
        </p:spPr>
      </p:pic>
    </p:spTree>
    <p:extLst>
      <p:ext uri="{BB962C8B-B14F-4D97-AF65-F5344CB8AC3E}">
        <p14:creationId xmlns:p14="http://schemas.microsoft.com/office/powerpoint/2010/main" val="36991357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0"/>
            <a:ext cx="8863305" cy="6858000"/>
          </a:xfrm>
          <a:prstGeom prst="rect">
            <a:avLst/>
          </a:prstGeom>
        </p:spPr>
      </p:pic>
    </p:spTree>
    <p:extLst>
      <p:ext uri="{BB962C8B-B14F-4D97-AF65-F5344CB8AC3E}">
        <p14:creationId xmlns:p14="http://schemas.microsoft.com/office/powerpoint/2010/main" val="5266961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546" y="46892"/>
            <a:ext cx="5771654" cy="7115907"/>
          </a:xfrm>
          <a:prstGeom prst="rect">
            <a:avLst/>
          </a:prstGeom>
        </p:spPr>
      </p:pic>
    </p:spTree>
    <p:extLst>
      <p:ext uri="{BB962C8B-B14F-4D97-AF65-F5344CB8AC3E}">
        <p14:creationId xmlns:p14="http://schemas.microsoft.com/office/powerpoint/2010/main" val="558889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lied deaths.GIF"/>
          <p:cNvPicPr>
            <a:picLocks noChangeAspect="1"/>
          </p:cNvPicPr>
          <p:nvPr/>
        </p:nvPicPr>
        <p:blipFill>
          <a:blip r:embed="rId3" cstate="print"/>
          <a:stretch>
            <a:fillRect/>
          </a:stretch>
        </p:blipFill>
        <p:spPr>
          <a:xfrm>
            <a:off x="-152400" y="0"/>
            <a:ext cx="9561333" cy="6778221"/>
          </a:xfrm>
          <a:prstGeom prst="rect">
            <a:avLst/>
          </a:prstGeom>
        </p:spPr>
      </p:pic>
    </p:spTree>
    <p:extLst>
      <p:ext uri="{BB962C8B-B14F-4D97-AF65-F5344CB8AC3E}">
        <p14:creationId xmlns:p14="http://schemas.microsoft.com/office/powerpoint/2010/main" val="2196421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p deaths.GIF"/>
          <p:cNvPicPr>
            <a:picLocks noChangeAspect="1"/>
          </p:cNvPicPr>
          <p:nvPr/>
        </p:nvPicPr>
        <p:blipFill>
          <a:blip r:embed="rId3" cstate="print"/>
          <a:stretch>
            <a:fillRect/>
          </a:stretch>
        </p:blipFill>
        <p:spPr>
          <a:xfrm>
            <a:off x="-101640" y="304800"/>
            <a:ext cx="9474021" cy="5943600"/>
          </a:xfrm>
          <a:prstGeom prst="rect">
            <a:avLst/>
          </a:prstGeom>
        </p:spPr>
      </p:pic>
    </p:spTree>
    <p:extLst>
      <p:ext uri="{BB962C8B-B14F-4D97-AF65-F5344CB8AC3E}">
        <p14:creationId xmlns:p14="http://schemas.microsoft.com/office/powerpoint/2010/main" val="3175114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TotalTime>
  <Words>318</Words>
  <Application>Microsoft Office PowerPoint</Application>
  <PresentationFormat>On-screen Show (4:3)</PresentationFormat>
  <Paragraphs>32</Paragraphs>
  <Slides>56</Slides>
  <Notes>23</Notes>
  <HiddenSlides>0</HiddenSlides>
  <MMClips>0</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56</vt:i4>
      </vt:variant>
    </vt:vector>
  </HeadingPairs>
  <TitlesOfParts>
    <vt:vector size="64" baseType="lpstr">
      <vt:lpstr>Arial</vt:lpstr>
      <vt:lpstr>Calibri</vt:lpstr>
      <vt:lpstr>Office Theme</vt:lpstr>
      <vt:lpstr>1_Office Theme</vt:lpstr>
      <vt:lpstr>2_Office Theme</vt:lpstr>
      <vt:lpstr>3_Office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62</cp:revision>
  <dcterms:created xsi:type="dcterms:W3CDTF">2009-10-05T13:52:13Z</dcterms:created>
  <dcterms:modified xsi:type="dcterms:W3CDTF">2014-10-02T22:00:35Z</dcterms:modified>
</cp:coreProperties>
</file>