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56" r:id="rId3"/>
    <p:sldId id="257" r:id="rId4"/>
    <p:sldId id="264" r:id="rId5"/>
    <p:sldId id="317" r:id="rId6"/>
    <p:sldId id="318" r:id="rId7"/>
    <p:sldId id="319" r:id="rId8"/>
    <p:sldId id="259" r:id="rId9"/>
    <p:sldId id="258" r:id="rId10"/>
    <p:sldId id="320" r:id="rId11"/>
    <p:sldId id="260" r:id="rId12"/>
    <p:sldId id="265" r:id="rId13"/>
    <p:sldId id="321" r:id="rId14"/>
    <p:sldId id="338" r:id="rId15"/>
    <p:sldId id="342" r:id="rId16"/>
    <p:sldId id="340" r:id="rId17"/>
    <p:sldId id="267" r:id="rId18"/>
    <p:sldId id="268" r:id="rId19"/>
    <p:sldId id="261" r:id="rId20"/>
    <p:sldId id="262" r:id="rId21"/>
    <p:sldId id="263" r:id="rId22"/>
    <p:sldId id="271" r:id="rId23"/>
    <p:sldId id="272" r:id="rId24"/>
    <p:sldId id="322" r:id="rId25"/>
    <p:sldId id="329" r:id="rId26"/>
    <p:sldId id="330" r:id="rId27"/>
    <p:sldId id="269" r:id="rId28"/>
    <p:sldId id="270" r:id="rId29"/>
    <p:sldId id="335" r:id="rId30"/>
    <p:sldId id="336" r:id="rId31"/>
    <p:sldId id="305" r:id="rId32"/>
    <p:sldId id="306" r:id="rId33"/>
    <p:sldId id="307" r:id="rId34"/>
    <p:sldId id="308" r:id="rId35"/>
    <p:sldId id="309" r:id="rId36"/>
    <p:sldId id="326" r:id="rId37"/>
    <p:sldId id="327" r:id="rId38"/>
    <p:sldId id="328" r:id="rId39"/>
    <p:sldId id="310" r:id="rId40"/>
    <p:sldId id="343" r:id="rId41"/>
    <p:sldId id="311" r:id="rId42"/>
    <p:sldId id="312" r:id="rId43"/>
    <p:sldId id="313" r:id="rId44"/>
    <p:sldId id="314" r:id="rId45"/>
    <p:sldId id="315" r:id="rId46"/>
    <p:sldId id="323" r:id="rId47"/>
    <p:sldId id="324" r:id="rId48"/>
    <p:sldId id="325" r:id="rId49"/>
    <p:sldId id="316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9C751-CD15-4565-ACDB-A5E62F960C02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C40F7-9C47-461F-8532-DE9A64B3C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8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12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80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58B96-6019-474A-AF9A-5C6C6BA39E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1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olney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72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782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11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53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Henry</a:t>
            </a:r>
            <a:r>
              <a:rPr lang="en-US" baseline="0" dirty="0" smtClean="0"/>
              <a:t> teller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74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17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58B96-6019-474A-AF9A-5C6C6BA39E2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73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platt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18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A61B3-AFA7-4AD9-A2E8-C7D9557C332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336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9F4C0-4D74-42EA-9A34-E9A319BCFDB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9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9F4C0-4D74-42EA-9A34-E9A319BCFDB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7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68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27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67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266C6C-06BE-4D02-A59C-64B186CA146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1282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E8CFB0-6C43-45AD-84A1-64F217BEE9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48675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9F4C0-4D74-42EA-9A34-E9A319BCFDB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169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9F4C0-4D74-42EA-9A34-E9A319BCFDB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52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0F2874C-6C9F-48A6-8118-3C960D5C9820}" type="slidenum">
              <a:rPr lang="en-US" altLang="en-US">
                <a:solidFill>
                  <a:prstClr val="black"/>
                </a:solidFill>
              </a:rPr>
              <a:pPr/>
              <a:t>28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497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98C06E1-66C2-445D-A1D8-C33538E0E09C}" type="slidenum">
              <a:rPr lang="en-US" altLang="en-US">
                <a:solidFill>
                  <a:prstClr val="black"/>
                </a:solidFill>
              </a:rPr>
              <a:pPr/>
              <a:t>29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99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BAA58E4-1078-4FEB-9D40-E4F11AE5EF0A}" type="slidenum">
              <a:rPr lang="en-US" altLang="en-US">
                <a:solidFill>
                  <a:prstClr val="black"/>
                </a:solidFill>
              </a:rPr>
              <a:pPr/>
              <a:t>30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142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A950B5B-AC04-440F-93C1-1CB16475CC81}" type="slidenum">
              <a:rPr lang="en-US" altLang="en-US">
                <a:solidFill>
                  <a:prstClr val="black"/>
                </a:solidFill>
              </a:rPr>
              <a:pPr/>
              <a:t>31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411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root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6B2B643-85F2-49F1-B5F1-EF419A6E102C}" type="slidenum">
              <a:rPr lang="en-US" altLang="en-US">
                <a:solidFill>
                  <a:prstClr val="black"/>
                </a:solidFill>
              </a:rPr>
              <a:pPr/>
              <a:t>32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11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04A444C-D66D-4404-823B-464C31871E25}" type="slidenum">
              <a:rPr lang="en-US" altLang="en-US">
                <a:solidFill>
                  <a:prstClr val="black"/>
                </a:solidFill>
              </a:rPr>
              <a:pPr/>
              <a:t>33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165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88EB279-FFAF-4F57-BEA2-AFF5BE460582}" type="slidenum">
              <a:rPr lang="en-US" altLang="en-US">
                <a:solidFill>
                  <a:prstClr val="black"/>
                </a:solidFill>
              </a:rPr>
              <a:pPr/>
              <a:t>34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4418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Marines </a:t>
            </a:r>
            <a:r>
              <a:rPr lang="en-US" dirty="0" err="1" smtClean="0"/>
              <a:t>nicaragua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961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diaz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138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British</a:t>
            </a:r>
            <a:r>
              <a:rPr lang="en-US" baseline="0" dirty="0" smtClean="0"/>
              <a:t> oil fields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734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madero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A62C28B-B1B4-49BC-8E5C-1473278954C2}" type="slidenum">
              <a:rPr lang="en-US" altLang="en-US">
                <a:solidFill>
                  <a:prstClr val="black"/>
                </a:solidFill>
              </a:rPr>
              <a:pPr/>
              <a:t>38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496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Henry lane</a:t>
            </a:r>
            <a:r>
              <a:rPr lang="en-US" baseline="0" dirty="0" smtClean="0"/>
              <a:t> </a:t>
            </a:r>
            <a:r>
              <a:rPr lang="en-US" baseline="0" smtClean="0"/>
              <a:t>wilson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967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D986CBD-C5F7-411D-9F76-163C01B4CB29}" type="slidenum">
              <a:rPr lang="en-US" altLang="en-US">
                <a:solidFill>
                  <a:prstClr val="black"/>
                </a:solidFill>
              </a:rPr>
              <a:pPr/>
              <a:t>40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7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B864769-5ACF-475D-BE4C-3373B1A28911}" type="slidenum">
              <a:rPr lang="en-US" altLang="en-US">
                <a:solidFill>
                  <a:prstClr val="black"/>
                </a:solidFill>
              </a:rPr>
              <a:pPr/>
              <a:t>41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888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624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Dom rep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15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C40F7-9C47-461F-8532-DE9A64B3C18A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34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FC237-5CF2-46E3-AC34-2C29F61DDAA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9AF67-C660-40C6-B443-C4C026741B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438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3537B-674F-4A1C-B56A-72E117115FE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E1BF3-37A5-4F96-BDB7-CBE46275C3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51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525D0-70CD-473E-AAF1-AB01E437384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F7A7C-C9F8-434A-9BEF-180FA0AB1B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440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7A278-8D0E-47DC-B1D2-33F55DA1FC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E5D92-5F5C-49D5-8EC6-293B31FDA1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166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A35D6-201A-48F6-B18C-F0873739A9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3E17A-25CB-4DFE-BE10-CA26B4FBE3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271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60E8E-CD0E-43BC-8343-20C86CA6C1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ACF50-D488-4762-8A09-6D5FCE6043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619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71C8C-1A9E-47F0-88F1-DB9A152F3B7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9589C-8993-4798-B944-A9E190FDB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171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E75F-18C3-4E34-888B-E7B674ED1C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D6D77-118C-43E6-B9A4-E236F76FE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866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71F4D-DCC8-450E-8216-4CA9B3B12BD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3F9D8-3AEC-482A-8DC6-5D997E20AD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364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C1C8-2C3C-48A9-9823-89C027DD60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8BA54-773D-4024-B36C-CBF86646A0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336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0EA9D-C37D-4DEF-A72A-EE8E61032C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A5715-9ADF-4710-B4B4-341974F8E0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41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F28E5-E567-441C-AD22-CC00017E98E9}" type="datetimeFigureOut">
              <a:rPr lang="en-US" smtClean="0"/>
              <a:pPr/>
              <a:t>03-Oct-14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9C5C8-FC51-47FD-898D-5CC105786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EEAFDE-1AAC-47B4-A955-83EF18A34E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03-Oct-14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C9ED55-EC02-4835-9E21-5E39CF844C60}" type="slidenum">
              <a:rPr lang="en-US" alt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80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aleriano_weyler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3098" y="0"/>
            <a:ext cx="52978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yler-warf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4030"/>
            <a:ext cx="9144000" cy="6289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-ven boundary dispu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823" y="0"/>
            <a:ext cx="457035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20039"/>
            <a:ext cx="5333999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0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0327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74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lliam_mckinl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4391" y="0"/>
            <a:ext cx="5755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5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e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1535" y="0"/>
            <a:ext cx="522092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e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30" y="0"/>
            <a:ext cx="81575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4196"/>
            <a:ext cx="5333999" cy="68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58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3px-Theodore_Roosevelt_in_Rough_Rider_uniform_in_the_fiel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2555" y="71505"/>
            <a:ext cx="5698845" cy="67864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" y="0"/>
            <a:ext cx="8591550" cy="727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1" y="184775"/>
            <a:ext cx="4800600" cy="659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5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aterAmerica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98260"/>
            <a:ext cx="8763000" cy="60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52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7" y="-47625"/>
            <a:ext cx="6105525" cy="69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75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163" y="187960"/>
            <a:ext cx="9194163" cy="65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29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ddy_rooseve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1264" y="0"/>
            <a:ext cx="688147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na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552" y="1380744"/>
            <a:ext cx="8692896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6806" y="0"/>
            <a:ext cx="68503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5947" y="0"/>
            <a:ext cx="5512105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089" y="457200"/>
            <a:ext cx="8593563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general_gregorio_macgrego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5737" y="0"/>
            <a:ext cx="5351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poyais flag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6526827" cy="4376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244" y="4047500"/>
            <a:ext cx="6047756" cy="2810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7772399" cy="583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36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228601"/>
            <a:ext cx="8479642" cy="63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1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276225"/>
            <a:ext cx="78105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00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n-native_population_in_Argenti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035" y="228600"/>
            <a:ext cx="8690637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zil immigration stat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843" y="1752600"/>
            <a:ext cx="9130653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teddy_roosevel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0"/>
            <a:ext cx="6880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545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295400"/>
          <a:ext cx="7391400" cy="2746375"/>
        </p:xfrm>
        <a:graphic>
          <a:graphicData uri="http://schemas.openxmlformats.org/drawingml/2006/table">
            <a:tbl>
              <a:tblPr/>
              <a:tblGrid>
                <a:gridCol w="1542191"/>
                <a:gridCol w="3264998"/>
                <a:gridCol w="2584211"/>
              </a:tblGrid>
              <a:tr h="5492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National Defense (in millions)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Int’l Affairs and Finance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Calibri"/>
                          <a:ea typeface="Calibri"/>
                          <a:cs typeface="Times New Roman"/>
                        </a:rPr>
                        <a:t>1908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659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Less than $1 million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Calibri"/>
                          <a:ea typeface="Calibri"/>
                          <a:cs typeface="Times New Roman"/>
                        </a:rPr>
                        <a:t>1905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567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Less than $1 million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Calibri"/>
                          <a:ea typeface="Calibri"/>
                          <a:cs typeface="Times New Roman"/>
                        </a:rPr>
                        <a:t>1903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519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Less than $1 million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Calibri"/>
                          <a:ea typeface="Calibri"/>
                          <a:cs typeface="Times New Roman"/>
                        </a:rPr>
                        <a:t>1901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525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Less than $1 million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4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Foreign Policy Spending, Roosevelt Presidency</a:t>
            </a:r>
            <a:endParaRPr lang="en-US" altLang="en-US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21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William_Howard_Taft_telephones_19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0"/>
            <a:ext cx="5508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36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william-taft-tu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838200"/>
            <a:ext cx="66722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1043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ro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1" y="22034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295400"/>
            <a:ext cx="3716420" cy="563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07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transsib_map_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073"/>
            <a:ext cx="9067800" cy="644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339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mosqitm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52413"/>
            <a:ext cx="4286250" cy="63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117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481"/>
            <a:ext cx="9067800" cy="618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85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762000"/>
            <a:ext cx="7391399" cy="511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85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61551"/>
            <a:ext cx="8915400" cy="42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02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489px-Francisco_I_Mader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8" y="304800"/>
            <a:ext cx="524192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400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22530"/>
            <a:ext cx="4876799" cy="661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64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Robert_M._La_Follette,_Sr.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0" y="0"/>
            <a:ext cx="4940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8156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Henry.Cabot.Lod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0"/>
            <a:ext cx="5359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988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odrow_wil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5355" y="0"/>
            <a:ext cx="5633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66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564" y="2144421"/>
            <a:ext cx="2865436" cy="4691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081" y="0"/>
            <a:ext cx="6476782" cy="25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305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854" y="-609600"/>
            <a:ext cx="6096000" cy="4057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753" y="2907019"/>
            <a:ext cx="6300787" cy="393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427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51954"/>
            <a:ext cx="3733800" cy="6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153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" y="885825"/>
            <a:ext cx="89820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744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175" y="438150"/>
            <a:ext cx="96583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089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3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1659"/>
            <a:ext cx="9144000" cy="65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03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99</Words>
  <Application>Microsoft Office PowerPoint</Application>
  <PresentationFormat>On-screen Show (4:3)</PresentationFormat>
  <Paragraphs>63</Paragraphs>
  <Slides>48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kc9</dc:creator>
  <cp:lastModifiedBy>KC Johnson</cp:lastModifiedBy>
  <cp:revision>12</cp:revision>
  <dcterms:created xsi:type="dcterms:W3CDTF">2009-10-11T02:24:13Z</dcterms:created>
  <dcterms:modified xsi:type="dcterms:W3CDTF">2014-10-04T00:14:28Z</dcterms:modified>
</cp:coreProperties>
</file>