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4"/>
  </p:notesMasterIdLst>
  <p:sldIdLst>
    <p:sldId id="314" r:id="rId3"/>
    <p:sldId id="344" r:id="rId4"/>
    <p:sldId id="346" r:id="rId5"/>
    <p:sldId id="348" r:id="rId6"/>
    <p:sldId id="350" r:id="rId7"/>
    <p:sldId id="353" r:id="rId8"/>
    <p:sldId id="355" r:id="rId9"/>
    <p:sldId id="357" r:id="rId10"/>
    <p:sldId id="356" r:id="rId11"/>
    <p:sldId id="343" r:id="rId12"/>
    <p:sldId id="315" r:id="rId13"/>
    <p:sldId id="316" r:id="rId14"/>
    <p:sldId id="318" r:id="rId15"/>
    <p:sldId id="320" r:id="rId16"/>
    <p:sldId id="328" r:id="rId17"/>
    <p:sldId id="332" r:id="rId18"/>
    <p:sldId id="333" r:id="rId19"/>
    <p:sldId id="334" r:id="rId20"/>
    <p:sldId id="335" r:id="rId21"/>
    <p:sldId id="336" r:id="rId22"/>
    <p:sldId id="337" r:id="rId23"/>
    <p:sldId id="324" r:id="rId24"/>
    <p:sldId id="339" r:id="rId25"/>
    <p:sldId id="325" r:id="rId26"/>
    <p:sldId id="338" r:id="rId27"/>
    <p:sldId id="327" r:id="rId28"/>
    <p:sldId id="301" r:id="rId29"/>
    <p:sldId id="302" r:id="rId30"/>
    <p:sldId id="303" r:id="rId31"/>
    <p:sldId id="304" r:id="rId32"/>
    <p:sldId id="288" r:id="rId33"/>
    <p:sldId id="289" r:id="rId34"/>
    <p:sldId id="341" r:id="rId35"/>
    <p:sldId id="277" r:id="rId36"/>
    <p:sldId id="278" r:id="rId37"/>
    <p:sldId id="279" r:id="rId38"/>
    <p:sldId id="283" r:id="rId39"/>
    <p:sldId id="292" r:id="rId40"/>
    <p:sldId id="267" r:id="rId41"/>
    <p:sldId id="268" r:id="rId42"/>
    <p:sldId id="269" r:id="rId43"/>
    <p:sldId id="359" r:id="rId44"/>
    <p:sldId id="360" r:id="rId45"/>
    <p:sldId id="361" r:id="rId46"/>
    <p:sldId id="298" r:id="rId47"/>
    <p:sldId id="305" r:id="rId48"/>
    <p:sldId id="306" r:id="rId49"/>
    <p:sldId id="293" r:id="rId50"/>
    <p:sldId id="342" r:id="rId51"/>
    <p:sldId id="294" r:id="rId52"/>
    <p:sldId id="295" r:id="rId53"/>
    <p:sldId id="271" r:id="rId54"/>
    <p:sldId id="272" r:id="rId55"/>
    <p:sldId id="273" r:id="rId56"/>
    <p:sldId id="276" r:id="rId57"/>
    <p:sldId id="274" r:id="rId58"/>
    <p:sldId id="275" r:id="rId59"/>
    <p:sldId id="313" r:id="rId60"/>
    <p:sldId id="287" r:id="rId61"/>
    <p:sldId id="285" r:id="rId62"/>
    <p:sldId id="286" r:id="rId63"/>
    <p:sldId id="299" r:id="rId64"/>
    <p:sldId id="300" r:id="rId65"/>
    <p:sldId id="284" r:id="rId66"/>
    <p:sldId id="260" r:id="rId67"/>
    <p:sldId id="261" r:id="rId68"/>
    <p:sldId id="262" r:id="rId69"/>
    <p:sldId id="263" r:id="rId70"/>
    <p:sldId id="265" r:id="rId71"/>
    <p:sldId id="264" r:id="rId72"/>
    <p:sldId id="266"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32" autoAdjust="0"/>
    <p:restoredTop sz="94660"/>
  </p:normalViewPr>
  <p:slideViewPr>
    <p:cSldViewPr>
      <p:cViewPr varScale="1">
        <p:scale>
          <a:sx n="87" d="100"/>
          <a:sy n="87" d="100"/>
        </p:scale>
        <p:origin x="1518"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EEB518-B717-49F0-8AD5-D7BA53440902}" type="datetimeFigureOut">
              <a:rPr lang="en-US" smtClean="0"/>
              <a:pPr/>
              <a:t>20-Nov-14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C508DF-F059-4B4D-BAFD-1D06D0210788}" type="slidenum">
              <a:rPr lang="en-US" smtClean="0"/>
              <a:pPr/>
              <a:t>‹#›</a:t>
            </a:fld>
            <a:endParaRPr lang="en-US"/>
          </a:p>
        </p:txBody>
      </p:sp>
    </p:spTree>
    <p:extLst>
      <p:ext uri="{BB962C8B-B14F-4D97-AF65-F5344CB8AC3E}">
        <p14:creationId xmlns:p14="http://schemas.microsoft.com/office/powerpoint/2010/main" val="3125081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1</a:t>
            </a:fld>
            <a:endParaRPr lang="en-US"/>
          </a:p>
        </p:txBody>
      </p:sp>
    </p:spTree>
    <p:extLst>
      <p:ext uri="{BB962C8B-B14F-4D97-AF65-F5344CB8AC3E}">
        <p14:creationId xmlns:p14="http://schemas.microsoft.com/office/powerpoint/2010/main" val="1398408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C3157C-C0CD-4DA6-AD28-0E607AAAAD12}"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080276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C3157C-C0CD-4DA6-AD28-0E607AAAAD12}"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099074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C3157C-C0CD-4DA6-AD28-0E607AAAAD12}"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295389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52846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C3157C-C0CD-4DA6-AD28-0E607AAAAD12}"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6256198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C3157C-C0CD-4DA6-AD28-0E607AAAAD12}"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910470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C3157C-C0CD-4DA6-AD28-0E607AAAAD12}"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9553386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Jan </a:t>
            </a:r>
            <a:r>
              <a:rPr lang="en-US" dirty="0" err="1" smtClean="0"/>
              <a:t>Palach</a:t>
            </a:r>
            <a:endParaRPr lang="en-US" dirty="0"/>
          </a:p>
        </p:txBody>
      </p:sp>
      <p:sp>
        <p:nvSpPr>
          <p:cNvPr id="4" name="Slide Number Placeholder 3"/>
          <p:cNvSpPr>
            <a:spLocks noGrp="1"/>
          </p:cNvSpPr>
          <p:nvPr>
            <p:ph type="sldNum" sz="quarter" idx="10"/>
          </p:nvPr>
        </p:nvSpPr>
        <p:spPr/>
        <p:txBody>
          <a:bodyPr/>
          <a:lstStyle/>
          <a:p>
            <a:fld id="{E3C3157C-C0CD-4DA6-AD28-0E607AAAAD12}"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61010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10</a:t>
            </a:fld>
            <a:endParaRPr lang="en-US"/>
          </a:p>
        </p:txBody>
      </p:sp>
    </p:spTree>
    <p:extLst>
      <p:ext uri="{BB962C8B-B14F-4D97-AF65-F5344CB8AC3E}">
        <p14:creationId xmlns:p14="http://schemas.microsoft.com/office/powerpoint/2010/main" val="982062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ira</a:t>
            </a:r>
            <a:endParaRPr lang="en-US" dirty="0"/>
          </a:p>
        </p:txBody>
      </p:sp>
      <p:sp>
        <p:nvSpPr>
          <p:cNvPr id="4" name="Slide Number Placeholder 3"/>
          <p:cNvSpPr>
            <a:spLocks noGrp="1"/>
          </p:cNvSpPr>
          <p:nvPr>
            <p:ph type="sldNum" sz="quarter" idx="10"/>
          </p:nvPr>
        </p:nvSpPr>
        <p:spPr/>
        <p:txBody>
          <a:bodyPr/>
          <a:lstStyle/>
          <a:p>
            <a:fld id="{42127C90-6D84-486F-8150-E5ACDA1F5097}" type="slidenum">
              <a:rPr lang="en-US" smtClean="0"/>
              <a:pPr/>
              <a:t>11</a:t>
            </a:fld>
            <a:endParaRPr lang="en-US"/>
          </a:p>
        </p:txBody>
      </p:sp>
    </p:spTree>
    <p:extLst>
      <p:ext uri="{BB962C8B-B14F-4D97-AF65-F5344CB8AC3E}">
        <p14:creationId xmlns:p14="http://schemas.microsoft.com/office/powerpoint/2010/main" val="3210865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Aldo </a:t>
            </a:r>
            <a:r>
              <a:rPr lang="en-US" dirty="0" err="1" smtClean="0"/>
              <a:t>moro</a:t>
            </a:r>
            <a:endParaRPr lang="en-US" dirty="0"/>
          </a:p>
        </p:txBody>
      </p:sp>
      <p:sp>
        <p:nvSpPr>
          <p:cNvPr id="4" name="Slide Number Placeholder 3"/>
          <p:cNvSpPr>
            <a:spLocks noGrp="1"/>
          </p:cNvSpPr>
          <p:nvPr>
            <p:ph type="sldNum" sz="quarter" idx="10"/>
          </p:nvPr>
        </p:nvSpPr>
        <p:spPr/>
        <p:txBody>
          <a:bodyPr/>
          <a:lstStyle/>
          <a:p>
            <a:fld id="{42127C90-6D84-486F-8150-E5ACDA1F5097}" type="slidenum">
              <a:rPr lang="en-US" smtClean="0"/>
              <a:pPr/>
              <a:t>12</a:t>
            </a:fld>
            <a:endParaRPr lang="en-US"/>
          </a:p>
        </p:txBody>
      </p:sp>
    </p:spTree>
    <p:extLst>
      <p:ext uri="{BB962C8B-B14F-4D97-AF65-F5344CB8AC3E}">
        <p14:creationId xmlns:p14="http://schemas.microsoft.com/office/powerpoint/2010/main" val="1850646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13</a:t>
            </a:fld>
            <a:endParaRPr lang="en-US"/>
          </a:p>
        </p:txBody>
      </p:sp>
    </p:spTree>
    <p:extLst>
      <p:ext uri="{BB962C8B-B14F-4D97-AF65-F5344CB8AC3E}">
        <p14:creationId xmlns:p14="http://schemas.microsoft.com/office/powerpoint/2010/main" val="189712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14</a:t>
            </a:fld>
            <a:endParaRPr lang="en-US"/>
          </a:p>
        </p:txBody>
      </p:sp>
    </p:spTree>
    <p:extLst>
      <p:ext uri="{BB962C8B-B14F-4D97-AF65-F5344CB8AC3E}">
        <p14:creationId xmlns:p14="http://schemas.microsoft.com/office/powerpoint/2010/main" val="34073735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15</a:t>
            </a:fld>
            <a:endParaRPr lang="en-US"/>
          </a:p>
        </p:txBody>
      </p:sp>
    </p:spTree>
    <p:extLst>
      <p:ext uri="{BB962C8B-B14F-4D97-AF65-F5344CB8AC3E}">
        <p14:creationId xmlns:p14="http://schemas.microsoft.com/office/powerpoint/2010/main" val="1745153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pPr/>
              <a:t>16</a:t>
            </a:fld>
            <a:endParaRPr lang="en-US"/>
          </a:p>
        </p:txBody>
      </p:sp>
    </p:spTree>
    <p:extLst>
      <p:ext uri="{BB962C8B-B14F-4D97-AF65-F5344CB8AC3E}">
        <p14:creationId xmlns:p14="http://schemas.microsoft.com/office/powerpoint/2010/main" val="17641343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17</a:t>
            </a:fld>
            <a:endParaRPr lang="en-US"/>
          </a:p>
        </p:txBody>
      </p:sp>
    </p:spTree>
    <p:extLst>
      <p:ext uri="{BB962C8B-B14F-4D97-AF65-F5344CB8AC3E}">
        <p14:creationId xmlns:p14="http://schemas.microsoft.com/office/powerpoint/2010/main" val="26628288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18</a:t>
            </a:fld>
            <a:endParaRPr lang="en-US"/>
          </a:p>
        </p:txBody>
      </p:sp>
    </p:spTree>
    <p:extLst>
      <p:ext uri="{BB962C8B-B14F-4D97-AF65-F5344CB8AC3E}">
        <p14:creationId xmlns:p14="http://schemas.microsoft.com/office/powerpoint/2010/main" val="12440118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19</a:t>
            </a:fld>
            <a:endParaRPr lang="en-US"/>
          </a:p>
        </p:txBody>
      </p:sp>
    </p:spTree>
    <p:extLst>
      <p:ext uri="{BB962C8B-B14F-4D97-AF65-F5344CB8AC3E}">
        <p14:creationId xmlns:p14="http://schemas.microsoft.com/office/powerpoint/2010/main" val="30818304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20</a:t>
            </a:fld>
            <a:endParaRPr lang="en-US"/>
          </a:p>
        </p:txBody>
      </p:sp>
    </p:spTree>
    <p:extLst>
      <p:ext uri="{BB962C8B-B14F-4D97-AF65-F5344CB8AC3E}">
        <p14:creationId xmlns:p14="http://schemas.microsoft.com/office/powerpoint/2010/main" val="1954025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21</a:t>
            </a:fld>
            <a:endParaRPr lang="en-US"/>
          </a:p>
        </p:txBody>
      </p:sp>
    </p:spTree>
    <p:extLst>
      <p:ext uri="{BB962C8B-B14F-4D97-AF65-F5344CB8AC3E}">
        <p14:creationId xmlns:p14="http://schemas.microsoft.com/office/powerpoint/2010/main" val="26357619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22</a:t>
            </a:fld>
            <a:endParaRPr lang="en-US"/>
          </a:p>
        </p:txBody>
      </p:sp>
    </p:spTree>
    <p:extLst>
      <p:ext uri="{BB962C8B-B14F-4D97-AF65-F5344CB8AC3E}">
        <p14:creationId xmlns:p14="http://schemas.microsoft.com/office/powerpoint/2010/main" val="6074383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23</a:t>
            </a:fld>
            <a:endParaRPr lang="en-US"/>
          </a:p>
        </p:txBody>
      </p:sp>
    </p:spTree>
    <p:extLst>
      <p:ext uri="{BB962C8B-B14F-4D97-AF65-F5344CB8AC3E}">
        <p14:creationId xmlns:p14="http://schemas.microsoft.com/office/powerpoint/2010/main" val="26355364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24</a:t>
            </a:fld>
            <a:endParaRPr lang="en-US"/>
          </a:p>
        </p:txBody>
      </p:sp>
    </p:spTree>
    <p:extLst>
      <p:ext uri="{BB962C8B-B14F-4D97-AF65-F5344CB8AC3E}">
        <p14:creationId xmlns:p14="http://schemas.microsoft.com/office/powerpoint/2010/main" val="33775851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25</a:t>
            </a:fld>
            <a:endParaRPr lang="en-US"/>
          </a:p>
        </p:txBody>
      </p:sp>
    </p:spTree>
    <p:extLst>
      <p:ext uri="{BB962C8B-B14F-4D97-AF65-F5344CB8AC3E}">
        <p14:creationId xmlns:p14="http://schemas.microsoft.com/office/powerpoint/2010/main" val="27498486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26</a:t>
            </a:fld>
            <a:endParaRPr lang="en-US"/>
          </a:p>
        </p:txBody>
      </p:sp>
    </p:spTree>
    <p:extLst>
      <p:ext uri="{BB962C8B-B14F-4D97-AF65-F5344CB8AC3E}">
        <p14:creationId xmlns:p14="http://schemas.microsoft.com/office/powerpoint/2010/main" val="42201143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27</a:t>
            </a:fld>
            <a:endParaRPr lang="en-US"/>
          </a:p>
        </p:txBody>
      </p:sp>
    </p:spTree>
    <p:extLst>
      <p:ext uri="{BB962C8B-B14F-4D97-AF65-F5344CB8AC3E}">
        <p14:creationId xmlns:p14="http://schemas.microsoft.com/office/powerpoint/2010/main" val="21415881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28</a:t>
            </a:fld>
            <a:endParaRPr lang="en-US"/>
          </a:p>
        </p:txBody>
      </p:sp>
    </p:spTree>
    <p:extLst>
      <p:ext uri="{BB962C8B-B14F-4D97-AF65-F5344CB8AC3E}">
        <p14:creationId xmlns:p14="http://schemas.microsoft.com/office/powerpoint/2010/main" val="41989678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29</a:t>
            </a:fld>
            <a:endParaRPr lang="en-US"/>
          </a:p>
        </p:txBody>
      </p:sp>
    </p:spTree>
    <p:extLst>
      <p:ext uri="{BB962C8B-B14F-4D97-AF65-F5344CB8AC3E}">
        <p14:creationId xmlns:p14="http://schemas.microsoft.com/office/powerpoint/2010/main" val="21142972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30</a:t>
            </a:fld>
            <a:endParaRPr lang="en-US"/>
          </a:p>
        </p:txBody>
      </p:sp>
    </p:spTree>
    <p:extLst>
      <p:ext uri="{BB962C8B-B14F-4D97-AF65-F5344CB8AC3E}">
        <p14:creationId xmlns:p14="http://schemas.microsoft.com/office/powerpoint/2010/main" val="36071466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31</a:t>
            </a:fld>
            <a:endParaRPr lang="en-US"/>
          </a:p>
        </p:txBody>
      </p:sp>
    </p:spTree>
    <p:extLst>
      <p:ext uri="{BB962C8B-B14F-4D97-AF65-F5344CB8AC3E}">
        <p14:creationId xmlns:p14="http://schemas.microsoft.com/office/powerpoint/2010/main" val="23015552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32</a:t>
            </a:fld>
            <a:endParaRPr lang="en-US"/>
          </a:p>
        </p:txBody>
      </p:sp>
    </p:spTree>
    <p:extLst>
      <p:ext uri="{BB962C8B-B14F-4D97-AF65-F5344CB8AC3E}">
        <p14:creationId xmlns:p14="http://schemas.microsoft.com/office/powerpoint/2010/main" val="29054335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33</a:t>
            </a:fld>
            <a:endParaRPr lang="en-US"/>
          </a:p>
        </p:txBody>
      </p:sp>
    </p:spTree>
    <p:extLst>
      <p:ext uri="{BB962C8B-B14F-4D97-AF65-F5344CB8AC3E}">
        <p14:creationId xmlns:p14="http://schemas.microsoft.com/office/powerpoint/2010/main" val="15443387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34</a:t>
            </a:fld>
            <a:endParaRPr lang="en-US"/>
          </a:p>
        </p:txBody>
      </p:sp>
    </p:spTree>
    <p:extLst>
      <p:ext uri="{BB962C8B-B14F-4D97-AF65-F5344CB8AC3E}">
        <p14:creationId xmlns:p14="http://schemas.microsoft.com/office/powerpoint/2010/main" val="28689586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35</a:t>
            </a:fld>
            <a:endParaRPr lang="en-US"/>
          </a:p>
        </p:txBody>
      </p:sp>
    </p:spTree>
    <p:extLst>
      <p:ext uri="{BB962C8B-B14F-4D97-AF65-F5344CB8AC3E}">
        <p14:creationId xmlns:p14="http://schemas.microsoft.com/office/powerpoint/2010/main" val="38703296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36</a:t>
            </a:fld>
            <a:endParaRPr lang="en-US"/>
          </a:p>
        </p:txBody>
      </p:sp>
    </p:spTree>
    <p:extLst>
      <p:ext uri="{BB962C8B-B14F-4D97-AF65-F5344CB8AC3E}">
        <p14:creationId xmlns:p14="http://schemas.microsoft.com/office/powerpoint/2010/main" val="12676568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37</a:t>
            </a:fld>
            <a:endParaRPr lang="en-US"/>
          </a:p>
        </p:txBody>
      </p:sp>
    </p:spTree>
    <p:extLst>
      <p:ext uri="{BB962C8B-B14F-4D97-AF65-F5344CB8AC3E}">
        <p14:creationId xmlns:p14="http://schemas.microsoft.com/office/powerpoint/2010/main" val="15805842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38</a:t>
            </a:fld>
            <a:endParaRPr lang="en-US"/>
          </a:p>
        </p:txBody>
      </p:sp>
    </p:spTree>
    <p:extLst>
      <p:ext uri="{BB962C8B-B14F-4D97-AF65-F5344CB8AC3E}">
        <p14:creationId xmlns:p14="http://schemas.microsoft.com/office/powerpoint/2010/main" val="32772878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39</a:t>
            </a:fld>
            <a:endParaRPr lang="en-US"/>
          </a:p>
        </p:txBody>
      </p:sp>
    </p:spTree>
    <p:extLst>
      <p:ext uri="{BB962C8B-B14F-4D97-AF65-F5344CB8AC3E}">
        <p14:creationId xmlns:p14="http://schemas.microsoft.com/office/powerpoint/2010/main" val="1022595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40</a:t>
            </a:fld>
            <a:endParaRPr lang="en-US"/>
          </a:p>
        </p:txBody>
      </p:sp>
    </p:spTree>
    <p:extLst>
      <p:ext uri="{BB962C8B-B14F-4D97-AF65-F5344CB8AC3E}">
        <p14:creationId xmlns:p14="http://schemas.microsoft.com/office/powerpoint/2010/main" val="28504871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41</a:t>
            </a:fld>
            <a:endParaRPr lang="en-US"/>
          </a:p>
        </p:txBody>
      </p:sp>
    </p:spTree>
    <p:extLst>
      <p:ext uri="{BB962C8B-B14F-4D97-AF65-F5344CB8AC3E}">
        <p14:creationId xmlns:p14="http://schemas.microsoft.com/office/powerpoint/2010/main" val="36896310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45</a:t>
            </a:fld>
            <a:endParaRPr lang="en-US"/>
          </a:p>
        </p:txBody>
      </p:sp>
    </p:spTree>
    <p:extLst>
      <p:ext uri="{BB962C8B-B14F-4D97-AF65-F5344CB8AC3E}">
        <p14:creationId xmlns:p14="http://schemas.microsoft.com/office/powerpoint/2010/main" val="6314355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46</a:t>
            </a:fld>
            <a:endParaRPr lang="en-US"/>
          </a:p>
        </p:txBody>
      </p:sp>
    </p:spTree>
    <p:extLst>
      <p:ext uri="{BB962C8B-B14F-4D97-AF65-F5344CB8AC3E}">
        <p14:creationId xmlns:p14="http://schemas.microsoft.com/office/powerpoint/2010/main" val="19532314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47</a:t>
            </a:fld>
            <a:endParaRPr lang="en-US"/>
          </a:p>
        </p:txBody>
      </p:sp>
    </p:spTree>
    <p:extLst>
      <p:ext uri="{BB962C8B-B14F-4D97-AF65-F5344CB8AC3E}">
        <p14:creationId xmlns:p14="http://schemas.microsoft.com/office/powerpoint/2010/main" val="38419767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48</a:t>
            </a:fld>
            <a:endParaRPr lang="en-US"/>
          </a:p>
        </p:txBody>
      </p:sp>
    </p:spTree>
    <p:extLst>
      <p:ext uri="{BB962C8B-B14F-4D97-AF65-F5344CB8AC3E}">
        <p14:creationId xmlns:p14="http://schemas.microsoft.com/office/powerpoint/2010/main" val="7907652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49</a:t>
            </a:fld>
            <a:endParaRPr lang="en-US"/>
          </a:p>
        </p:txBody>
      </p:sp>
    </p:spTree>
    <p:extLst>
      <p:ext uri="{BB962C8B-B14F-4D97-AF65-F5344CB8AC3E}">
        <p14:creationId xmlns:p14="http://schemas.microsoft.com/office/powerpoint/2010/main" val="27861451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50</a:t>
            </a:fld>
            <a:endParaRPr lang="en-US"/>
          </a:p>
        </p:txBody>
      </p:sp>
    </p:spTree>
    <p:extLst>
      <p:ext uri="{BB962C8B-B14F-4D97-AF65-F5344CB8AC3E}">
        <p14:creationId xmlns:p14="http://schemas.microsoft.com/office/powerpoint/2010/main" val="18563298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51</a:t>
            </a:fld>
            <a:endParaRPr lang="en-US"/>
          </a:p>
        </p:txBody>
      </p:sp>
    </p:spTree>
    <p:extLst>
      <p:ext uri="{BB962C8B-B14F-4D97-AF65-F5344CB8AC3E}">
        <p14:creationId xmlns:p14="http://schemas.microsoft.com/office/powerpoint/2010/main" val="21579253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52</a:t>
            </a:fld>
            <a:endParaRPr lang="en-US"/>
          </a:p>
        </p:txBody>
      </p:sp>
    </p:spTree>
    <p:extLst>
      <p:ext uri="{BB962C8B-B14F-4D97-AF65-F5344CB8AC3E}">
        <p14:creationId xmlns:p14="http://schemas.microsoft.com/office/powerpoint/2010/main" val="8285871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53</a:t>
            </a:fld>
            <a:endParaRPr lang="en-US"/>
          </a:p>
        </p:txBody>
      </p:sp>
    </p:spTree>
    <p:extLst>
      <p:ext uri="{BB962C8B-B14F-4D97-AF65-F5344CB8AC3E}">
        <p14:creationId xmlns:p14="http://schemas.microsoft.com/office/powerpoint/2010/main" val="36728468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54</a:t>
            </a:fld>
            <a:endParaRPr lang="en-US"/>
          </a:p>
        </p:txBody>
      </p:sp>
    </p:spTree>
    <p:extLst>
      <p:ext uri="{BB962C8B-B14F-4D97-AF65-F5344CB8AC3E}">
        <p14:creationId xmlns:p14="http://schemas.microsoft.com/office/powerpoint/2010/main" val="37792609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55</a:t>
            </a:fld>
            <a:endParaRPr lang="en-US"/>
          </a:p>
        </p:txBody>
      </p:sp>
    </p:spTree>
    <p:extLst>
      <p:ext uri="{BB962C8B-B14F-4D97-AF65-F5344CB8AC3E}">
        <p14:creationId xmlns:p14="http://schemas.microsoft.com/office/powerpoint/2010/main" val="19928436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56</a:t>
            </a:fld>
            <a:endParaRPr lang="en-US"/>
          </a:p>
        </p:txBody>
      </p:sp>
    </p:spTree>
    <p:extLst>
      <p:ext uri="{BB962C8B-B14F-4D97-AF65-F5344CB8AC3E}">
        <p14:creationId xmlns:p14="http://schemas.microsoft.com/office/powerpoint/2010/main" val="30681523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57</a:t>
            </a:fld>
            <a:endParaRPr lang="en-US"/>
          </a:p>
        </p:txBody>
      </p:sp>
    </p:spTree>
    <p:extLst>
      <p:ext uri="{BB962C8B-B14F-4D97-AF65-F5344CB8AC3E}">
        <p14:creationId xmlns:p14="http://schemas.microsoft.com/office/powerpoint/2010/main" val="41196363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58</a:t>
            </a:fld>
            <a:endParaRPr lang="en-US"/>
          </a:p>
        </p:txBody>
      </p:sp>
    </p:spTree>
    <p:extLst>
      <p:ext uri="{BB962C8B-B14F-4D97-AF65-F5344CB8AC3E}">
        <p14:creationId xmlns:p14="http://schemas.microsoft.com/office/powerpoint/2010/main" val="33757163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59</a:t>
            </a:fld>
            <a:endParaRPr lang="en-US"/>
          </a:p>
        </p:txBody>
      </p:sp>
    </p:spTree>
    <p:extLst>
      <p:ext uri="{BB962C8B-B14F-4D97-AF65-F5344CB8AC3E}">
        <p14:creationId xmlns:p14="http://schemas.microsoft.com/office/powerpoint/2010/main" val="5839369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60</a:t>
            </a:fld>
            <a:endParaRPr lang="en-US"/>
          </a:p>
        </p:txBody>
      </p:sp>
    </p:spTree>
    <p:extLst>
      <p:ext uri="{BB962C8B-B14F-4D97-AF65-F5344CB8AC3E}">
        <p14:creationId xmlns:p14="http://schemas.microsoft.com/office/powerpoint/2010/main" val="19976913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61</a:t>
            </a:fld>
            <a:endParaRPr lang="en-US"/>
          </a:p>
        </p:txBody>
      </p:sp>
    </p:spTree>
    <p:extLst>
      <p:ext uri="{BB962C8B-B14F-4D97-AF65-F5344CB8AC3E}">
        <p14:creationId xmlns:p14="http://schemas.microsoft.com/office/powerpoint/2010/main" val="24832534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62</a:t>
            </a:fld>
            <a:endParaRPr lang="en-US"/>
          </a:p>
        </p:txBody>
      </p:sp>
    </p:spTree>
    <p:extLst>
      <p:ext uri="{BB962C8B-B14F-4D97-AF65-F5344CB8AC3E}">
        <p14:creationId xmlns:p14="http://schemas.microsoft.com/office/powerpoint/2010/main" val="250996846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63</a:t>
            </a:fld>
            <a:endParaRPr lang="en-US"/>
          </a:p>
        </p:txBody>
      </p:sp>
    </p:spTree>
    <p:extLst>
      <p:ext uri="{BB962C8B-B14F-4D97-AF65-F5344CB8AC3E}">
        <p14:creationId xmlns:p14="http://schemas.microsoft.com/office/powerpoint/2010/main" val="23475673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64</a:t>
            </a:fld>
            <a:endParaRPr lang="en-US"/>
          </a:p>
        </p:txBody>
      </p:sp>
    </p:spTree>
    <p:extLst>
      <p:ext uri="{BB962C8B-B14F-4D97-AF65-F5344CB8AC3E}">
        <p14:creationId xmlns:p14="http://schemas.microsoft.com/office/powerpoint/2010/main" val="298107344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65</a:t>
            </a:fld>
            <a:endParaRPr lang="en-US"/>
          </a:p>
        </p:txBody>
      </p:sp>
    </p:spTree>
    <p:extLst>
      <p:ext uri="{BB962C8B-B14F-4D97-AF65-F5344CB8AC3E}">
        <p14:creationId xmlns:p14="http://schemas.microsoft.com/office/powerpoint/2010/main" val="415586095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66</a:t>
            </a:fld>
            <a:endParaRPr lang="en-US"/>
          </a:p>
        </p:txBody>
      </p:sp>
    </p:spTree>
    <p:extLst>
      <p:ext uri="{BB962C8B-B14F-4D97-AF65-F5344CB8AC3E}">
        <p14:creationId xmlns:p14="http://schemas.microsoft.com/office/powerpoint/2010/main" val="205549236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67</a:t>
            </a:fld>
            <a:endParaRPr lang="en-US"/>
          </a:p>
        </p:txBody>
      </p:sp>
    </p:spTree>
    <p:extLst>
      <p:ext uri="{BB962C8B-B14F-4D97-AF65-F5344CB8AC3E}">
        <p14:creationId xmlns:p14="http://schemas.microsoft.com/office/powerpoint/2010/main" val="2033047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68</a:t>
            </a:fld>
            <a:endParaRPr lang="en-US"/>
          </a:p>
        </p:txBody>
      </p:sp>
    </p:spTree>
    <p:extLst>
      <p:ext uri="{BB962C8B-B14F-4D97-AF65-F5344CB8AC3E}">
        <p14:creationId xmlns:p14="http://schemas.microsoft.com/office/powerpoint/2010/main" val="41699782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69</a:t>
            </a:fld>
            <a:endParaRPr lang="en-US"/>
          </a:p>
        </p:txBody>
      </p:sp>
    </p:spTree>
    <p:extLst>
      <p:ext uri="{BB962C8B-B14F-4D97-AF65-F5344CB8AC3E}">
        <p14:creationId xmlns:p14="http://schemas.microsoft.com/office/powerpoint/2010/main" val="28490331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70</a:t>
            </a:fld>
            <a:endParaRPr lang="en-US"/>
          </a:p>
        </p:txBody>
      </p:sp>
    </p:spTree>
    <p:extLst>
      <p:ext uri="{BB962C8B-B14F-4D97-AF65-F5344CB8AC3E}">
        <p14:creationId xmlns:p14="http://schemas.microsoft.com/office/powerpoint/2010/main" val="37796552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pPr/>
              <a:t>71</a:t>
            </a:fld>
            <a:endParaRPr lang="en-US"/>
          </a:p>
        </p:txBody>
      </p:sp>
    </p:spTree>
    <p:extLst>
      <p:ext uri="{BB962C8B-B14F-4D97-AF65-F5344CB8AC3E}">
        <p14:creationId xmlns:p14="http://schemas.microsoft.com/office/powerpoint/2010/main" val="3511864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8B768F-823B-4E98-8994-9ACE716155B9}" type="datetimeFigureOut">
              <a:rPr lang="en-US" smtClean="0"/>
              <a:pPr/>
              <a:t>20-Nov-14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455765-B2CE-4E30-8E3E-18D62A2517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8B768F-823B-4E98-8994-9ACE716155B9}" type="datetimeFigureOut">
              <a:rPr lang="en-US" smtClean="0"/>
              <a:pPr/>
              <a:t>20-Nov-14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455765-B2CE-4E30-8E3E-18D62A2517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8B768F-823B-4E98-8994-9ACE716155B9}" type="datetimeFigureOut">
              <a:rPr lang="en-US" smtClean="0"/>
              <a:pPr/>
              <a:t>20-Nov-14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455765-B2CE-4E30-8E3E-18D62A2517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8B768F-823B-4E98-8994-9ACE716155B9}" type="datetimeFigureOut">
              <a:rPr lang="en-US" smtClean="0"/>
              <a:pPr/>
              <a:t>20-Nov-14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455765-B2CE-4E30-8E3E-18D62A2517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8B768F-823B-4E98-8994-9ACE716155B9}" type="datetimeFigureOut">
              <a:rPr lang="en-US" smtClean="0"/>
              <a:pPr/>
              <a:t>20-Nov-14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455765-B2CE-4E30-8E3E-18D62A2517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8B768F-823B-4E98-8994-9ACE716155B9}" type="datetimeFigureOut">
              <a:rPr lang="en-US" smtClean="0"/>
              <a:pPr/>
              <a:t>20-Nov-14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455765-B2CE-4E30-8E3E-18D62A2517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8B768F-823B-4E98-8994-9ACE716155B9}" type="datetimeFigureOut">
              <a:rPr lang="en-US" smtClean="0"/>
              <a:pPr/>
              <a:t>20-Nov-14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455765-B2CE-4E30-8E3E-18D62A2517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8B768F-823B-4E98-8994-9ACE716155B9}" type="datetimeFigureOut">
              <a:rPr lang="en-US" smtClean="0"/>
              <a:pPr/>
              <a:t>20-Nov-14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455765-B2CE-4E30-8E3E-18D62A2517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8B768F-823B-4E98-8994-9ACE716155B9}" type="datetimeFigureOut">
              <a:rPr lang="en-US" smtClean="0"/>
              <a:pPr/>
              <a:t>20-Nov-14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455765-B2CE-4E30-8E3E-18D62A2517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8B768F-823B-4E98-8994-9ACE716155B9}" type="datetimeFigureOut">
              <a:rPr lang="en-US" smtClean="0"/>
              <a:pPr/>
              <a:t>20-Nov-14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455765-B2CE-4E30-8E3E-18D62A2517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8B768F-823B-4E98-8994-9ACE716155B9}" type="datetimeFigureOut">
              <a:rPr lang="en-US" smtClean="0"/>
              <a:pPr/>
              <a:t>20-Nov-14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455765-B2CE-4E30-8E3E-18D62A2517B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solidFill>
                  <a:prstClr val="black">
                    <a:tint val="75000"/>
                  </a:prstClr>
                </a:solidFill>
              </a:rPr>
              <a:pPr/>
              <a:t>21-Nov-14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AAC536-A85C-4B7D-89C5-3FB1D78287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93130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solidFill>
                  <a:prstClr val="black">
                    <a:tint val="75000"/>
                  </a:prstClr>
                </a:solidFill>
              </a:rPr>
              <a:pPr/>
              <a:t>21-Nov-14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AAC536-A85C-4B7D-89C5-3FB1D78287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9659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5FE08F-0686-4DDE-838A-11F6C315652A}" type="datetimeFigureOut">
              <a:rPr lang="en-US" smtClean="0">
                <a:solidFill>
                  <a:prstClr val="black">
                    <a:tint val="75000"/>
                  </a:prstClr>
                </a:solidFill>
              </a:rPr>
              <a:pPr/>
              <a:t>21-Nov-14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AAC536-A85C-4B7D-89C5-3FB1D78287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16270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5FE08F-0686-4DDE-838A-11F6C315652A}" type="datetimeFigureOut">
              <a:rPr lang="en-US" smtClean="0">
                <a:solidFill>
                  <a:prstClr val="black">
                    <a:tint val="75000"/>
                  </a:prstClr>
                </a:solidFill>
              </a:rPr>
              <a:pPr/>
              <a:t>21-Nov-14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2AAC536-A85C-4B7D-89C5-3FB1D78287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68599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5FE08F-0686-4DDE-838A-11F6C315652A}" type="datetimeFigureOut">
              <a:rPr lang="en-US" smtClean="0">
                <a:solidFill>
                  <a:prstClr val="black">
                    <a:tint val="75000"/>
                  </a:prstClr>
                </a:solidFill>
              </a:rPr>
              <a:pPr/>
              <a:t>21-Nov-14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2AAC536-A85C-4B7D-89C5-3FB1D78287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40135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5FE08F-0686-4DDE-838A-11F6C315652A}" type="datetimeFigureOut">
              <a:rPr lang="en-US" smtClean="0">
                <a:solidFill>
                  <a:prstClr val="black">
                    <a:tint val="75000"/>
                  </a:prstClr>
                </a:solidFill>
              </a:rPr>
              <a:pPr/>
              <a:t>21-Nov-14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2AAC536-A85C-4B7D-89C5-3FB1D78287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21074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5FE08F-0686-4DDE-838A-11F6C315652A}" type="datetimeFigureOut">
              <a:rPr lang="en-US" smtClean="0">
                <a:solidFill>
                  <a:prstClr val="black">
                    <a:tint val="75000"/>
                  </a:prstClr>
                </a:solidFill>
              </a:rPr>
              <a:pPr/>
              <a:t>21-Nov-14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2AAC536-A85C-4B7D-89C5-3FB1D78287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9167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5FE08F-0686-4DDE-838A-11F6C315652A}" type="datetimeFigureOut">
              <a:rPr lang="en-US" smtClean="0">
                <a:solidFill>
                  <a:prstClr val="black">
                    <a:tint val="75000"/>
                  </a:prstClr>
                </a:solidFill>
              </a:rPr>
              <a:pPr/>
              <a:t>21-Nov-14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2AAC536-A85C-4B7D-89C5-3FB1D78287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0750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5FE08F-0686-4DDE-838A-11F6C315652A}" type="datetimeFigureOut">
              <a:rPr lang="en-US" smtClean="0">
                <a:solidFill>
                  <a:prstClr val="black">
                    <a:tint val="75000"/>
                  </a:prstClr>
                </a:solidFill>
              </a:rPr>
              <a:pPr/>
              <a:t>21-Nov-14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2AAC536-A85C-4B7D-89C5-3FB1D78287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17734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solidFill>
                  <a:prstClr val="black">
                    <a:tint val="75000"/>
                  </a:prstClr>
                </a:solidFill>
              </a:rPr>
              <a:pPr/>
              <a:t>21-Nov-14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AAC536-A85C-4B7D-89C5-3FB1D78287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71821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solidFill>
                  <a:prstClr val="black">
                    <a:tint val="75000"/>
                  </a:prstClr>
                </a:solidFill>
              </a:rPr>
              <a:pPr/>
              <a:t>21-Nov-14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AAC536-A85C-4B7D-89C5-3FB1D78287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6488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8B768F-823B-4E98-8994-9ACE716155B9}" type="datetimeFigureOut">
              <a:rPr lang="en-US" smtClean="0"/>
              <a:pPr/>
              <a:t>20-Nov-14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455765-B2CE-4E30-8E3E-18D62A2517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E5FE08F-0686-4DDE-838A-11F6C315652A}" type="datetimeFigureOut">
              <a:rPr lang="en-US" smtClean="0">
                <a:solidFill>
                  <a:prstClr val="black">
                    <a:tint val="75000"/>
                  </a:prstClr>
                </a:solidFill>
              </a:rPr>
              <a:pPr/>
              <a:t>21-Nov-14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2AAC536-A85C-4B7D-89C5-3FB1D78287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47033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germanguerilla.com/images/rafstar.gif"/>
          <p:cNvPicPr>
            <a:picLocks noChangeAspect="1" noChangeArrowheads="1"/>
          </p:cNvPicPr>
          <p:nvPr/>
        </p:nvPicPr>
        <p:blipFill>
          <a:blip r:embed="rId3" cstate="print"/>
          <a:srcRect/>
          <a:stretch>
            <a:fillRect/>
          </a:stretch>
        </p:blipFill>
        <p:spPr bwMode="auto">
          <a:xfrm>
            <a:off x="661031" y="222461"/>
            <a:ext cx="7568569" cy="5949739"/>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ris_68.jpg"/>
          <p:cNvPicPr>
            <a:picLocks noChangeAspect="1"/>
          </p:cNvPicPr>
          <p:nvPr/>
        </p:nvPicPr>
        <p:blipFill>
          <a:blip r:embed="rId3" cstate="print"/>
          <a:stretch>
            <a:fillRect/>
          </a:stretch>
        </p:blipFill>
        <p:spPr>
          <a:xfrm>
            <a:off x="0" y="-667209"/>
            <a:ext cx="5232971" cy="4286250"/>
          </a:xfrm>
          <a:prstGeom prst="rect">
            <a:avLst/>
          </a:prstGeom>
        </p:spPr>
      </p:pic>
      <p:pic>
        <p:nvPicPr>
          <p:cNvPr id="3" name="Picture 2"/>
          <p:cNvPicPr>
            <a:picLocks noChangeAspect="1"/>
          </p:cNvPicPr>
          <p:nvPr/>
        </p:nvPicPr>
        <p:blipFill>
          <a:blip r:embed="rId4"/>
          <a:stretch>
            <a:fillRect/>
          </a:stretch>
        </p:blipFill>
        <p:spPr>
          <a:xfrm>
            <a:off x="4511347" y="3581400"/>
            <a:ext cx="4650095" cy="3313323"/>
          </a:xfrm>
          <a:prstGeom prst="rect">
            <a:avLst/>
          </a:prstGeom>
        </p:spPr>
      </p:pic>
    </p:spTree>
    <p:extLst>
      <p:ext uri="{BB962C8B-B14F-4D97-AF65-F5344CB8AC3E}">
        <p14:creationId xmlns:p14="http://schemas.microsoft.com/office/powerpoint/2010/main" val="35905043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iot_Paris1968.jpg"/>
          <p:cNvPicPr>
            <a:picLocks noChangeAspect="1"/>
          </p:cNvPicPr>
          <p:nvPr/>
        </p:nvPicPr>
        <p:blipFill>
          <a:blip r:embed="rId3" cstate="print"/>
          <a:stretch>
            <a:fillRect/>
          </a:stretch>
        </p:blipFill>
        <p:spPr>
          <a:xfrm>
            <a:off x="0" y="7345"/>
            <a:ext cx="5834164" cy="3917224"/>
          </a:xfrm>
          <a:prstGeom prst="rect">
            <a:avLst/>
          </a:prstGeom>
        </p:spPr>
      </p:pic>
      <p:pic>
        <p:nvPicPr>
          <p:cNvPr id="3" name="Picture 2"/>
          <p:cNvPicPr>
            <a:picLocks noChangeAspect="1"/>
          </p:cNvPicPr>
          <p:nvPr/>
        </p:nvPicPr>
        <p:blipFill>
          <a:blip r:embed="rId4"/>
          <a:stretch>
            <a:fillRect/>
          </a:stretch>
        </p:blipFill>
        <p:spPr>
          <a:xfrm>
            <a:off x="4394804" y="3285434"/>
            <a:ext cx="4749196" cy="3572566"/>
          </a:xfrm>
          <a:prstGeom prst="rect">
            <a:avLst/>
          </a:prstGeom>
        </p:spPr>
      </p:pic>
    </p:spTree>
    <p:extLst>
      <p:ext uri="{BB962C8B-B14F-4D97-AF65-F5344CB8AC3E}">
        <p14:creationId xmlns:p14="http://schemas.microsoft.com/office/powerpoint/2010/main" val="21990122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tonín_Novotný.jpg"/>
          <p:cNvPicPr>
            <a:picLocks noChangeAspect="1"/>
          </p:cNvPicPr>
          <p:nvPr/>
        </p:nvPicPr>
        <p:blipFill>
          <a:blip r:embed="rId3" cstate="print"/>
          <a:stretch>
            <a:fillRect/>
          </a:stretch>
        </p:blipFill>
        <p:spPr>
          <a:xfrm>
            <a:off x="6427" y="609600"/>
            <a:ext cx="3676175" cy="5117644"/>
          </a:xfrm>
          <a:prstGeom prst="rect">
            <a:avLst/>
          </a:prstGeom>
        </p:spPr>
      </p:pic>
      <p:pic>
        <p:nvPicPr>
          <p:cNvPr id="3" name="Picture 2"/>
          <p:cNvPicPr>
            <a:picLocks noChangeAspect="1"/>
          </p:cNvPicPr>
          <p:nvPr/>
        </p:nvPicPr>
        <p:blipFill>
          <a:blip r:embed="rId4"/>
          <a:stretch>
            <a:fillRect/>
          </a:stretch>
        </p:blipFill>
        <p:spPr>
          <a:xfrm>
            <a:off x="3682602" y="769450"/>
            <a:ext cx="6467788" cy="4797943"/>
          </a:xfrm>
          <a:prstGeom prst="rect">
            <a:avLst/>
          </a:prstGeom>
        </p:spPr>
      </p:pic>
    </p:spTree>
    <p:extLst>
      <p:ext uri="{BB962C8B-B14F-4D97-AF65-F5344CB8AC3E}">
        <p14:creationId xmlns:p14="http://schemas.microsoft.com/office/powerpoint/2010/main" val="34080357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www.coverbrowser.com/image/life/1450-1.jpg"/>
          <p:cNvPicPr>
            <a:picLocks noChangeAspect="1" noChangeArrowheads="1"/>
          </p:cNvPicPr>
          <p:nvPr/>
        </p:nvPicPr>
        <p:blipFill>
          <a:blip r:embed="rId3" cstate="print"/>
          <a:srcRect/>
          <a:stretch>
            <a:fillRect/>
          </a:stretch>
        </p:blipFill>
        <p:spPr bwMode="auto">
          <a:xfrm>
            <a:off x="1905000" y="152400"/>
            <a:ext cx="4914899" cy="6553200"/>
          </a:xfrm>
          <a:prstGeom prst="rect">
            <a:avLst/>
          </a:prstGeom>
          <a:noFill/>
        </p:spPr>
      </p:pic>
    </p:spTree>
    <p:extLst>
      <p:ext uri="{BB962C8B-B14F-4D97-AF65-F5344CB8AC3E}">
        <p14:creationId xmlns:p14="http://schemas.microsoft.com/office/powerpoint/2010/main" val="3091827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ague1968.jpg"/>
          <p:cNvPicPr>
            <a:picLocks noChangeAspect="1"/>
          </p:cNvPicPr>
          <p:nvPr/>
        </p:nvPicPr>
        <p:blipFill>
          <a:blip r:embed="rId3" cstate="print"/>
          <a:stretch>
            <a:fillRect/>
          </a:stretch>
        </p:blipFill>
        <p:spPr>
          <a:xfrm>
            <a:off x="3142735" y="3247222"/>
            <a:ext cx="6001265" cy="3581400"/>
          </a:xfrm>
          <a:prstGeom prst="rect">
            <a:avLst/>
          </a:prstGeom>
        </p:spPr>
      </p:pic>
      <p:pic>
        <p:nvPicPr>
          <p:cNvPr id="3" name="Picture 2"/>
          <p:cNvPicPr>
            <a:picLocks noChangeAspect="1"/>
          </p:cNvPicPr>
          <p:nvPr/>
        </p:nvPicPr>
        <p:blipFill>
          <a:blip r:embed="rId4"/>
          <a:stretch>
            <a:fillRect/>
          </a:stretch>
        </p:blipFill>
        <p:spPr>
          <a:xfrm>
            <a:off x="0" y="14689"/>
            <a:ext cx="4836668" cy="3420027"/>
          </a:xfrm>
          <a:prstGeom prst="rect">
            <a:avLst/>
          </a:prstGeom>
        </p:spPr>
      </p:pic>
    </p:spTree>
    <p:extLst>
      <p:ext uri="{BB962C8B-B14F-4D97-AF65-F5344CB8AC3E}">
        <p14:creationId xmlns:p14="http://schemas.microsoft.com/office/powerpoint/2010/main" val="40498440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zechantisovietposter1968.jpg"/>
          <p:cNvPicPr>
            <a:picLocks noChangeAspect="1"/>
          </p:cNvPicPr>
          <p:nvPr/>
        </p:nvPicPr>
        <p:blipFill>
          <a:blip r:embed="rId3" cstate="print"/>
          <a:stretch>
            <a:fillRect/>
          </a:stretch>
        </p:blipFill>
        <p:spPr>
          <a:xfrm>
            <a:off x="15765" y="544606"/>
            <a:ext cx="9128235" cy="4541744"/>
          </a:xfrm>
          <a:prstGeom prst="rect">
            <a:avLst/>
          </a:prstGeom>
        </p:spPr>
      </p:pic>
    </p:spTree>
    <p:extLst>
      <p:ext uri="{BB962C8B-B14F-4D97-AF65-F5344CB8AC3E}">
        <p14:creationId xmlns:p14="http://schemas.microsoft.com/office/powerpoint/2010/main" val="40038216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080411100447_end-prague-spring.jpg"/>
          <p:cNvPicPr>
            <a:picLocks noChangeAspect="1"/>
          </p:cNvPicPr>
          <p:nvPr/>
        </p:nvPicPr>
        <p:blipFill>
          <a:blip r:embed="rId3" cstate="print"/>
          <a:stretch>
            <a:fillRect/>
          </a:stretch>
        </p:blipFill>
        <p:spPr>
          <a:xfrm>
            <a:off x="447644" y="304799"/>
            <a:ext cx="8315355" cy="6298881"/>
          </a:xfrm>
          <a:prstGeom prst="rect">
            <a:avLst/>
          </a:prstGeom>
        </p:spPr>
      </p:pic>
    </p:spTree>
    <p:extLst>
      <p:ext uri="{BB962C8B-B14F-4D97-AF65-F5344CB8AC3E}">
        <p14:creationId xmlns:p14="http://schemas.microsoft.com/office/powerpoint/2010/main" val="38890153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anPalach.jpg"/>
          <p:cNvPicPr>
            <a:picLocks noChangeAspect="1"/>
          </p:cNvPicPr>
          <p:nvPr/>
        </p:nvPicPr>
        <p:blipFill>
          <a:blip r:embed="rId3" cstate="print"/>
          <a:stretch>
            <a:fillRect/>
          </a:stretch>
        </p:blipFill>
        <p:spPr>
          <a:xfrm>
            <a:off x="2171700" y="822543"/>
            <a:ext cx="4914900" cy="5094440"/>
          </a:xfrm>
          <a:prstGeom prst="rect">
            <a:avLst/>
          </a:prstGeom>
        </p:spPr>
      </p:pic>
    </p:spTree>
    <p:extLst>
      <p:ext uri="{BB962C8B-B14F-4D97-AF65-F5344CB8AC3E}">
        <p14:creationId xmlns:p14="http://schemas.microsoft.com/office/powerpoint/2010/main" val="35409165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germanguerilla.com/images/rafstar.gif"/>
          <p:cNvPicPr>
            <a:picLocks noChangeAspect="1" noChangeArrowheads="1"/>
          </p:cNvPicPr>
          <p:nvPr/>
        </p:nvPicPr>
        <p:blipFill>
          <a:blip r:embed="rId3" cstate="print"/>
          <a:srcRect/>
          <a:stretch>
            <a:fillRect/>
          </a:stretch>
        </p:blipFill>
        <p:spPr bwMode="auto">
          <a:xfrm>
            <a:off x="661031" y="222461"/>
            <a:ext cx="7568569" cy="5949739"/>
          </a:xfrm>
          <a:prstGeom prst="rect">
            <a:avLst/>
          </a:prstGeom>
          <a:noFill/>
        </p:spPr>
      </p:pic>
    </p:spTree>
    <p:extLst>
      <p:ext uri="{BB962C8B-B14F-4D97-AF65-F5344CB8AC3E}">
        <p14:creationId xmlns:p14="http://schemas.microsoft.com/office/powerpoint/2010/main" val="34359492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File:IRA Volunteers 1979.JPG"/>
          <p:cNvPicPr>
            <a:picLocks noChangeAspect="1" noChangeArrowheads="1"/>
          </p:cNvPicPr>
          <p:nvPr/>
        </p:nvPicPr>
        <p:blipFill>
          <a:blip r:embed="rId3" cstate="print"/>
          <a:srcRect/>
          <a:stretch>
            <a:fillRect/>
          </a:stretch>
        </p:blipFill>
        <p:spPr bwMode="auto">
          <a:xfrm>
            <a:off x="1822450" y="83820"/>
            <a:ext cx="5645150" cy="677418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en.academic.ru/pictures/enwiki/65/Aldo_Moro.jpg"/>
          <p:cNvPicPr>
            <a:picLocks noChangeAspect="1" noChangeArrowheads="1"/>
          </p:cNvPicPr>
          <p:nvPr/>
        </p:nvPicPr>
        <p:blipFill>
          <a:blip r:embed="rId3" cstate="print"/>
          <a:srcRect/>
          <a:stretch>
            <a:fillRect/>
          </a:stretch>
        </p:blipFill>
        <p:spPr bwMode="auto">
          <a:xfrm>
            <a:off x="2677973" y="21373"/>
            <a:ext cx="4484827" cy="6836627"/>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mh.com.au/ffximage/2005/12/29/munich1_wideweb__470x335.jpg"/>
          <p:cNvPicPr>
            <a:picLocks noChangeAspect="1" noChangeArrowheads="1"/>
          </p:cNvPicPr>
          <p:nvPr/>
        </p:nvPicPr>
        <p:blipFill>
          <a:blip r:embed="rId3" cstate="print"/>
          <a:srcRect/>
          <a:stretch>
            <a:fillRect/>
          </a:stretch>
        </p:blipFill>
        <p:spPr bwMode="auto">
          <a:xfrm>
            <a:off x="-33833" y="11551"/>
            <a:ext cx="9177833" cy="6541649"/>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steveandamysly.tannerworld.com/databank/2010/image_abcjimmckay1972.jpg"/>
          <p:cNvPicPr>
            <a:picLocks noChangeAspect="1" noChangeArrowheads="1"/>
          </p:cNvPicPr>
          <p:nvPr/>
        </p:nvPicPr>
        <p:blipFill>
          <a:blip r:embed="rId3" cstate="print"/>
          <a:srcRect/>
          <a:stretch>
            <a:fillRect/>
          </a:stretch>
        </p:blipFill>
        <p:spPr bwMode="auto">
          <a:xfrm>
            <a:off x="0" y="1139569"/>
            <a:ext cx="9144000" cy="5577843"/>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cdn-www.airliners.net/aviation-photos/middle/9/1/4/0564419.jpg"/>
          <p:cNvPicPr>
            <a:picLocks noChangeAspect="1" noChangeArrowheads="1"/>
          </p:cNvPicPr>
          <p:nvPr/>
        </p:nvPicPr>
        <p:blipFill>
          <a:blip r:embed="rId3" cstate="print"/>
          <a:srcRect/>
          <a:stretch>
            <a:fillRect/>
          </a:stretch>
        </p:blipFill>
        <p:spPr bwMode="auto">
          <a:xfrm>
            <a:off x="-38706" y="330638"/>
            <a:ext cx="9182706" cy="6298762"/>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jpg"/>
          <p:cNvPicPr>
            <a:picLocks noChangeAspect="1"/>
          </p:cNvPicPr>
          <p:nvPr/>
        </p:nvPicPr>
        <p:blipFill>
          <a:blip r:embed="rId3" cstate="print"/>
          <a:stretch>
            <a:fillRect/>
          </a:stretch>
        </p:blipFill>
        <p:spPr>
          <a:xfrm>
            <a:off x="174478" y="533400"/>
            <a:ext cx="8682288" cy="5867399"/>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533400"/>
            <a:ext cx="7696200" cy="6186309"/>
          </a:xfrm>
          <a:prstGeom prst="rect">
            <a:avLst/>
          </a:prstGeom>
          <a:noFill/>
        </p:spPr>
        <p:txBody>
          <a:bodyPr wrap="square" rtlCol="0">
            <a:spAutoFit/>
          </a:bodyPr>
          <a:lstStyle/>
          <a:p>
            <a:r>
              <a:rPr lang="en-US" sz="2200" dirty="0"/>
              <a:t> </a:t>
            </a:r>
            <a:r>
              <a:rPr lang="en-US" sz="2200" dirty="0" smtClean="0"/>
              <a:t>              </a:t>
            </a:r>
            <a:r>
              <a:rPr lang="en-US" sz="2200" b="1" cap="small" dirty="0" smtClean="0"/>
              <a:t>President </a:t>
            </a:r>
            <a:r>
              <a:rPr lang="en-US" sz="2200" b="1" cap="small" dirty="0"/>
              <a:t>Nixon</a:t>
            </a:r>
            <a:r>
              <a:rPr lang="en-US" sz="2200" cap="small" dirty="0"/>
              <a:t>:</a:t>
            </a:r>
            <a:r>
              <a:rPr lang="en-US" sz="2200" dirty="0"/>
              <a:t> We have to develop now a program, a program for leaking out information, for destroying these people in the papers. That’s one side of it, get after the conspiracy [against him].</a:t>
            </a:r>
          </a:p>
          <a:p>
            <a:r>
              <a:rPr lang="en-US" sz="2200" dirty="0" smtClean="0"/>
              <a:t>               The </a:t>
            </a:r>
            <a:r>
              <a:rPr lang="en-US" sz="2200" dirty="0"/>
              <a:t>other side of it is the declassification. Declassification. And then leaking to, or giving up, to our friends the stories that they would like to have, such as the Cuban conflagration [Bay of Pigs?]. Do you get what I mean? Let’s have a little fun.</a:t>
            </a:r>
          </a:p>
          <a:p>
            <a:r>
              <a:rPr lang="en-US" sz="2200" dirty="0" smtClean="0"/>
              <a:t>                Let </a:t>
            </a:r>
            <a:r>
              <a:rPr lang="en-US" sz="2200" dirty="0"/>
              <a:t>me tell you what the declassification of the previous years’ [events] that helps us [</a:t>
            </a:r>
            <a:r>
              <a:rPr lang="en-US" sz="2200" i="1" dirty="0"/>
              <a:t>unclear</a:t>
            </a:r>
            <a:r>
              <a:rPr lang="en-US" sz="2200" dirty="0"/>
              <a:t>], you know. It takes the eyes off of Vietnam. It gets them thinking about the past rather than our present problems. You get the point?</a:t>
            </a:r>
          </a:p>
          <a:p>
            <a:r>
              <a:rPr lang="en-US" sz="2200" b="1" cap="small" dirty="0" smtClean="0"/>
              <a:t>                H.R</a:t>
            </a:r>
            <a:r>
              <a:rPr lang="en-US" sz="2200" b="1" cap="small" dirty="0"/>
              <a:t>. </a:t>
            </a:r>
            <a:r>
              <a:rPr lang="en-US" sz="2200" b="1" cap="small" dirty="0" err="1"/>
              <a:t>Haldeman</a:t>
            </a:r>
            <a:r>
              <a:rPr lang="en-US" sz="2200" cap="small" dirty="0"/>
              <a:t>:</a:t>
            </a:r>
            <a:r>
              <a:rPr lang="en-US" sz="2200" dirty="0"/>
              <a:t> Yeah.</a:t>
            </a:r>
          </a:p>
          <a:p>
            <a:r>
              <a:rPr lang="en-US" sz="2200" dirty="0" smtClean="0"/>
              <a:t>                </a:t>
            </a:r>
            <a:r>
              <a:rPr lang="en-US" sz="2200" b="1" cap="small" dirty="0" smtClean="0"/>
              <a:t>President </a:t>
            </a:r>
            <a:r>
              <a:rPr lang="en-US" sz="2200" b="1" cap="small" dirty="0"/>
              <a:t>Nixon</a:t>
            </a:r>
            <a:r>
              <a:rPr lang="en-US" sz="2200" cap="small" dirty="0"/>
              <a:t>:</a:t>
            </a:r>
            <a:r>
              <a:rPr lang="en-US" sz="2200" dirty="0"/>
              <a:t> You’ve got to win some things in the press. These guys don’t understand. They have no understanding of politics. They have no understanding of public relations.</a:t>
            </a:r>
          </a:p>
          <a:p>
            <a:endParaRPr lang="en-US" sz="2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609600"/>
            <a:ext cx="7467600" cy="6063198"/>
          </a:xfrm>
          <a:prstGeom prst="rect">
            <a:avLst/>
          </a:prstGeom>
          <a:noFill/>
        </p:spPr>
        <p:txBody>
          <a:bodyPr wrap="square" rtlCol="0">
            <a:spAutoFit/>
          </a:bodyPr>
          <a:lstStyle/>
          <a:p>
            <a:r>
              <a:rPr lang="en-US" dirty="0" smtClean="0"/>
              <a:t>             </a:t>
            </a:r>
            <a:r>
              <a:rPr lang="en-US" sz="2200" dirty="0" smtClean="0"/>
              <a:t>[</a:t>
            </a:r>
            <a:r>
              <a:rPr lang="en-US" sz="2200" dirty="0"/>
              <a:t>Attorney General] John Mitchell’s that way. John Mitchell is always worried about: is it technically correct? Do you think, for Christ’s sakes, the </a:t>
            </a:r>
            <a:r>
              <a:rPr lang="en-US" sz="2200" i="1" dirty="0"/>
              <a:t>New York Times</a:t>
            </a:r>
            <a:r>
              <a:rPr lang="en-US" sz="2200" dirty="0"/>
              <a:t> is worrying about all the legal niceties? Those sons of bitches are killing me. Every minute [</a:t>
            </a:r>
            <a:r>
              <a:rPr lang="en-US" sz="2200" i="1" dirty="0"/>
              <a:t>unclear</a:t>
            </a:r>
            <a:r>
              <a:rPr lang="en-US" sz="2200" dirty="0"/>
              <a:t>] by leaking to the press.</a:t>
            </a:r>
          </a:p>
          <a:p>
            <a:r>
              <a:rPr lang="en-US" sz="2200" dirty="0" smtClean="0"/>
              <a:t>             This </a:t>
            </a:r>
            <a:r>
              <a:rPr lang="en-US" sz="2200" dirty="0"/>
              <a:t>is what we’ve got to get—I want you to shake these sons of bitches up around here. Now, you do it! Shake them up! Get them off their goddamned dead asses and say, “Now, this is what we’re talking about. We’re up against an enemy, a conspiracy, that are using any means. [</a:t>
            </a:r>
            <a:r>
              <a:rPr lang="en-US" sz="2200" i="1" dirty="0"/>
              <a:t>Pounding the desk for emphasis</a:t>
            </a:r>
            <a:r>
              <a:rPr lang="en-US" sz="2200" dirty="0"/>
              <a:t>.] </a:t>
            </a:r>
            <a:r>
              <a:rPr lang="en-US" sz="2200" i="1" dirty="0"/>
              <a:t>We are going to use any means</a:t>
            </a:r>
            <a:r>
              <a:rPr lang="en-US" sz="2200" dirty="0"/>
              <a:t>.” Is that clear?</a:t>
            </a:r>
          </a:p>
          <a:p>
            <a:r>
              <a:rPr lang="en-US" sz="2200" dirty="0" smtClean="0"/>
              <a:t>             Did </a:t>
            </a:r>
            <a:r>
              <a:rPr lang="en-US" sz="2200" dirty="0"/>
              <a:t>they get the Brookings Institute [a liberal think-tank with which Daniel Ellsberg was affiliated] raided last night? No?</a:t>
            </a:r>
          </a:p>
          <a:p>
            <a:r>
              <a:rPr lang="en-US" sz="2200" b="1" cap="small" dirty="0" smtClean="0"/>
              <a:t>             </a:t>
            </a:r>
            <a:r>
              <a:rPr lang="en-US" sz="2200" b="1" cap="small" dirty="0" err="1" smtClean="0"/>
              <a:t>Haldeman</a:t>
            </a:r>
            <a:r>
              <a:rPr lang="en-US" sz="2200" cap="small" dirty="0"/>
              <a:t>:</a:t>
            </a:r>
            <a:r>
              <a:rPr lang="en-US" sz="2200" dirty="0"/>
              <a:t> [</a:t>
            </a:r>
            <a:r>
              <a:rPr lang="en-US" sz="2200" i="1" dirty="0"/>
              <a:t>Unclear</a:t>
            </a:r>
            <a:r>
              <a:rPr lang="en-US" sz="2200" dirty="0"/>
              <a:t>.]</a:t>
            </a:r>
          </a:p>
          <a:p>
            <a:r>
              <a:rPr lang="en-US" sz="2200" b="1" cap="small" dirty="0" smtClean="0"/>
              <a:t>             President </a:t>
            </a:r>
            <a:r>
              <a:rPr lang="en-US" sz="2200" b="1" cap="small" dirty="0"/>
              <a:t>Nixon</a:t>
            </a:r>
            <a:r>
              <a:rPr lang="en-US" sz="2200" cap="small" dirty="0"/>
              <a:t>:</a:t>
            </a:r>
            <a:r>
              <a:rPr lang="en-US" sz="2200" dirty="0"/>
              <a:t> Get it done. I want it done. I want the Brookings Institute’s safe </a:t>
            </a:r>
            <a:r>
              <a:rPr lang="en-US" sz="2200" i="1" dirty="0"/>
              <a:t>cleaned out</a:t>
            </a:r>
            <a:r>
              <a:rPr lang="en-US" sz="2200" dirty="0"/>
              <a:t>.</a:t>
            </a:r>
          </a:p>
          <a:p>
            <a:r>
              <a:rPr lang="en-US" dirty="0"/>
              <a:t> </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ime tapes.jpg"/>
          <p:cNvPicPr>
            <a:picLocks noChangeAspect="1"/>
          </p:cNvPicPr>
          <p:nvPr/>
        </p:nvPicPr>
        <p:blipFill>
          <a:blip r:embed="rId3" cstate="print"/>
          <a:stretch>
            <a:fillRect/>
          </a:stretch>
        </p:blipFill>
        <p:spPr>
          <a:xfrm>
            <a:off x="1967697" y="0"/>
            <a:ext cx="5208606" cy="6857999"/>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ord swearing-in.jpg"/>
          <p:cNvPicPr>
            <a:picLocks noChangeAspect="1"/>
          </p:cNvPicPr>
          <p:nvPr/>
        </p:nvPicPr>
        <p:blipFill>
          <a:blip r:embed="rId3" cstate="print"/>
          <a:stretch>
            <a:fillRect/>
          </a:stretch>
        </p:blipFill>
        <p:spPr>
          <a:xfrm>
            <a:off x="129848" y="381000"/>
            <a:ext cx="8884304" cy="60960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xon leaves.jpg"/>
          <p:cNvPicPr>
            <a:picLocks noChangeAspect="1"/>
          </p:cNvPicPr>
          <p:nvPr/>
        </p:nvPicPr>
        <p:blipFill>
          <a:blip r:embed="rId3" cstate="print"/>
          <a:stretch>
            <a:fillRect/>
          </a:stretch>
        </p:blipFill>
        <p:spPr>
          <a:xfrm>
            <a:off x="1903518" y="197739"/>
            <a:ext cx="5183082" cy="6660261"/>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olz.jpg"/>
          <p:cNvPicPr>
            <a:picLocks noChangeAspect="1"/>
          </p:cNvPicPr>
          <p:nvPr/>
        </p:nvPicPr>
        <p:blipFill>
          <a:blip r:embed="rId3" cstate="print"/>
          <a:stretch>
            <a:fillRect/>
          </a:stretch>
        </p:blipFill>
        <p:spPr>
          <a:xfrm>
            <a:off x="0" y="0"/>
            <a:ext cx="9239250" cy="678802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upload.wikimedia.org/wikipedia/commons/archive/3/3d/20081205104244!Bundesarchiv_B_145_Bild-F057884-0009,_Willy_Brandt.jpg"/>
          <p:cNvPicPr>
            <a:picLocks noChangeAspect="1" noChangeArrowheads="1"/>
          </p:cNvPicPr>
          <p:nvPr/>
        </p:nvPicPr>
        <p:blipFill>
          <a:blip r:embed="rId3" cstate="print"/>
          <a:srcRect/>
          <a:stretch>
            <a:fillRect/>
          </a:stretch>
        </p:blipFill>
        <p:spPr bwMode="auto">
          <a:xfrm>
            <a:off x="2057400" y="-381000"/>
            <a:ext cx="5648325" cy="76200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lsinki.jpg"/>
          <p:cNvPicPr>
            <a:picLocks noChangeAspect="1"/>
          </p:cNvPicPr>
          <p:nvPr/>
        </p:nvPicPr>
        <p:blipFill>
          <a:blip r:embed="rId3" cstate="print"/>
          <a:stretch>
            <a:fillRect/>
          </a:stretch>
        </p:blipFill>
        <p:spPr>
          <a:xfrm>
            <a:off x="685801" y="457199"/>
            <a:ext cx="7729044" cy="5977127"/>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orld-opec-members-countries-map.jpg"/>
          <p:cNvPicPr>
            <a:picLocks noChangeAspect="1"/>
          </p:cNvPicPr>
          <p:nvPr/>
        </p:nvPicPr>
        <p:blipFill>
          <a:blip r:embed="rId3" cstate="print"/>
          <a:stretch>
            <a:fillRect/>
          </a:stretch>
        </p:blipFill>
        <p:spPr>
          <a:xfrm>
            <a:off x="0" y="291465"/>
            <a:ext cx="9144000" cy="627507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il prices.GIF"/>
          <p:cNvPicPr>
            <a:picLocks noChangeAspect="1"/>
          </p:cNvPicPr>
          <p:nvPr/>
        </p:nvPicPr>
        <p:blipFill>
          <a:blip r:embed="rId3" cstate="print"/>
          <a:stretch>
            <a:fillRect/>
          </a:stretch>
        </p:blipFill>
        <p:spPr>
          <a:xfrm>
            <a:off x="0" y="533400"/>
            <a:ext cx="9144000" cy="44958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as.jpg"/>
          <p:cNvPicPr>
            <a:picLocks noChangeAspect="1"/>
          </p:cNvPicPr>
          <p:nvPr/>
        </p:nvPicPr>
        <p:blipFill>
          <a:blip r:embed="rId3" cstate="print"/>
          <a:stretch>
            <a:fillRect/>
          </a:stretch>
        </p:blipFill>
        <p:spPr>
          <a:xfrm>
            <a:off x="762000" y="1206500"/>
            <a:ext cx="7620000" cy="44450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asStationLine1974-thumb-468x367.jpg"/>
          <p:cNvPicPr>
            <a:picLocks noChangeAspect="1"/>
          </p:cNvPicPr>
          <p:nvPr/>
        </p:nvPicPr>
        <p:blipFill>
          <a:blip r:embed="rId3" cstate="print"/>
          <a:stretch>
            <a:fillRect/>
          </a:stretch>
        </p:blipFill>
        <p:spPr>
          <a:xfrm>
            <a:off x="1268200" y="533400"/>
            <a:ext cx="6996282" cy="54864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mbargo-gas-line.jpg"/>
          <p:cNvPicPr>
            <a:picLocks noChangeAspect="1"/>
          </p:cNvPicPr>
          <p:nvPr/>
        </p:nvPicPr>
        <p:blipFill>
          <a:blip r:embed="rId3" cstate="print"/>
          <a:stretch>
            <a:fillRect/>
          </a:stretch>
        </p:blipFill>
        <p:spPr>
          <a:xfrm>
            <a:off x="1941829" y="492853"/>
            <a:ext cx="5297171" cy="5831747"/>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as-rationing-sign.jpg"/>
          <p:cNvPicPr>
            <a:picLocks noChangeAspect="1"/>
          </p:cNvPicPr>
          <p:nvPr/>
        </p:nvPicPr>
        <p:blipFill>
          <a:blip r:embed="rId3" cstate="print"/>
          <a:stretch>
            <a:fillRect/>
          </a:stretch>
        </p:blipFill>
        <p:spPr>
          <a:xfrm>
            <a:off x="1194765" y="1219200"/>
            <a:ext cx="7144151" cy="4190999"/>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slamic-revolution-of-iran.jpg"/>
          <p:cNvPicPr>
            <a:picLocks noChangeAspect="1"/>
          </p:cNvPicPr>
          <p:nvPr/>
        </p:nvPicPr>
        <p:blipFill>
          <a:blip r:embed="rId3" cstate="print"/>
          <a:stretch>
            <a:fillRect/>
          </a:stretch>
        </p:blipFill>
        <p:spPr>
          <a:xfrm>
            <a:off x="0" y="457200"/>
            <a:ext cx="9029700" cy="601980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ss demonstration tehran.jpg"/>
          <p:cNvPicPr>
            <a:picLocks noChangeAspect="1"/>
          </p:cNvPicPr>
          <p:nvPr/>
        </p:nvPicPr>
        <p:blipFill>
          <a:blip r:embed="rId3" cstate="print"/>
          <a:stretch>
            <a:fillRect/>
          </a:stretch>
        </p:blipFill>
        <p:spPr>
          <a:xfrm>
            <a:off x="-12554" y="313354"/>
            <a:ext cx="9156554" cy="6239845"/>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il prices.GIF"/>
          <p:cNvPicPr>
            <a:picLocks noChangeAspect="1"/>
          </p:cNvPicPr>
          <p:nvPr/>
        </p:nvPicPr>
        <p:blipFill>
          <a:blip r:embed="rId3" cstate="print"/>
          <a:stretch>
            <a:fillRect/>
          </a:stretch>
        </p:blipFill>
        <p:spPr>
          <a:xfrm>
            <a:off x="0" y="533400"/>
            <a:ext cx="9144000" cy="449580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c growth.GIF"/>
          <p:cNvPicPr>
            <a:picLocks noChangeAspect="1"/>
          </p:cNvPicPr>
          <p:nvPr/>
        </p:nvPicPr>
        <p:blipFill>
          <a:blip r:embed="rId3" cstate="print"/>
          <a:stretch>
            <a:fillRect/>
          </a:stretch>
        </p:blipFill>
        <p:spPr>
          <a:xfrm>
            <a:off x="153529" y="304800"/>
            <a:ext cx="8838071" cy="601980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t.GIF"/>
          <p:cNvPicPr>
            <a:picLocks noChangeAspect="1"/>
          </p:cNvPicPr>
          <p:nvPr/>
        </p:nvPicPr>
        <p:blipFill>
          <a:blip r:embed="rId3" cstate="print"/>
          <a:stretch>
            <a:fillRect/>
          </a:stretch>
        </p:blipFill>
        <p:spPr>
          <a:xfrm>
            <a:off x="0" y="1589484"/>
            <a:ext cx="9144000" cy="3679031"/>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s inflation rates 1970s.GIF"/>
          <p:cNvPicPr>
            <a:picLocks noChangeAspect="1"/>
          </p:cNvPicPr>
          <p:nvPr/>
        </p:nvPicPr>
        <p:blipFill>
          <a:blip r:embed="rId3" cstate="print"/>
          <a:stretch>
            <a:fillRect/>
          </a:stretch>
        </p:blipFill>
        <p:spPr>
          <a:xfrm>
            <a:off x="61912" y="0"/>
            <a:ext cx="9020175" cy="6243637"/>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sunemp70-84.GIF"/>
          <p:cNvPicPr>
            <a:picLocks noChangeAspect="1"/>
          </p:cNvPicPr>
          <p:nvPr/>
        </p:nvPicPr>
        <p:blipFill>
          <a:blip r:embed="rId3" cstate="print"/>
          <a:stretch>
            <a:fillRect/>
          </a:stretch>
        </p:blipFill>
        <p:spPr>
          <a:xfrm>
            <a:off x="369525" y="304800"/>
            <a:ext cx="8620460" cy="6095999"/>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flation-60-82-781884.png"/>
          <p:cNvPicPr>
            <a:picLocks noChangeAspect="1"/>
          </p:cNvPicPr>
          <p:nvPr/>
        </p:nvPicPr>
        <p:blipFill>
          <a:blip r:embed="rId3" cstate="print"/>
          <a:stretch>
            <a:fillRect/>
          </a:stretch>
        </p:blipFill>
        <p:spPr>
          <a:xfrm>
            <a:off x="142664" y="685800"/>
            <a:ext cx="8985223" cy="5410200"/>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winter-of-discontent--001.jpg"/>
          <p:cNvPicPr>
            <a:picLocks noChangeAspect="1"/>
          </p:cNvPicPr>
          <p:nvPr/>
        </p:nvPicPr>
        <p:blipFill>
          <a:blip r:embed="rId3" cstate="print"/>
          <a:stretch>
            <a:fillRect/>
          </a:stretch>
        </p:blipFill>
        <p:spPr>
          <a:xfrm>
            <a:off x="0" y="685800"/>
            <a:ext cx="9144000" cy="54864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abour-isnt-working-conservative-party-poster-1979-soultraders.jpg"/>
          <p:cNvPicPr>
            <a:picLocks noChangeAspect="1"/>
          </p:cNvPicPr>
          <p:nvPr/>
        </p:nvPicPr>
        <p:blipFill>
          <a:blip r:embed="rId3" cstate="print"/>
          <a:stretch>
            <a:fillRect/>
          </a:stretch>
        </p:blipFill>
        <p:spPr>
          <a:xfrm>
            <a:off x="95795" y="1219200"/>
            <a:ext cx="9112273" cy="4343399"/>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atcher.jpg"/>
          <p:cNvPicPr>
            <a:picLocks noChangeAspect="1"/>
          </p:cNvPicPr>
          <p:nvPr/>
        </p:nvPicPr>
        <p:blipFill>
          <a:blip r:embed="rId3" cstate="print"/>
          <a:stretch>
            <a:fillRect/>
          </a:stretch>
        </p:blipFill>
        <p:spPr>
          <a:xfrm>
            <a:off x="75696" y="58497"/>
            <a:ext cx="8915904" cy="6799503"/>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96476" y="457200"/>
            <a:ext cx="7865676" cy="5714999"/>
          </a:xfrm>
          <a:prstGeom prst="rect">
            <a:avLst/>
          </a:prstGeom>
        </p:spPr>
      </p:pic>
    </p:spTree>
    <p:extLst>
      <p:ext uri="{BB962C8B-B14F-4D97-AF65-F5344CB8AC3E}">
        <p14:creationId xmlns:p14="http://schemas.microsoft.com/office/powerpoint/2010/main" val="21201891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457200"/>
            <a:ext cx="8365371" cy="5955438"/>
          </a:xfrm>
          <a:prstGeom prst="rect">
            <a:avLst/>
          </a:prstGeom>
        </p:spPr>
      </p:pic>
    </p:spTree>
    <p:extLst>
      <p:ext uri="{BB962C8B-B14F-4D97-AF65-F5344CB8AC3E}">
        <p14:creationId xmlns:p14="http://schemas.microsoft.com/office/powerpoint/2010/main" val="5450650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2746" y="152401"/>
            <a:ext cx="8835923" cy="6096000"/>
          </a:xfrm>
          <a:prstGeom prst="rect">
            <a:avLst/>
          </a:prstGeom>
        </p:spPr>
      </p:pic>
    </p:spTree>
    <p:extLst>
      <p:ext uri="{BB962C8B-B14F-4D97-AF65-F5344CB8AC3E}">
        <p14:creationId xmlns:p14="http://schemas.microsoft.com/office/powerpoint/2010/main" val="30472588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at80.jpg"/>
          <p:cNvPicPr>
            <a:picLocks noChangeAspect="1"/>
          </p:cNvPicPr>
          <p:nvPr/>
        </p:nvPicPr>
        <p:blipFill>
          <a:blip r:embed="rId3" cstate="print"/>
          <a:stretch>
            <a:fillRect/>
          </a:stretch>
        </p:blipFill>
        <p:spPr>
          <a:xfrm>
            <a:off x="744759" y="533400"/>
            <a:ext cx="7757919" cy="5715000"/>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icoalfields.GIF"/>
          <p:cNvPicPr>
            <a:picLocks noChangeAspect="1"/>
          </p:cNvPicPr>
          <p:nvPr/>
        </p:nvPicPr>
        <p:blipFill>
          <a:blip r:embed="rId3" cstate="print"/>
          <a:stretch>
            <a:fillRect/>
          </a:stretch>
        </p:blipFill>
        <p:spPr>
          <a:xfrm>
            <a:off x="2386012" y="171450"/>
            <a:ext cx="4371975" cy="6515100"/>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rthur_scargill_446.jpg"/>
          <p:cNvPicPr>
            <a:picLocks noChangeAspect="1"/>
          </p:cNvPicPr>
          <p:nvPr/>
        </p:nvPicPr>
        <p:blipFill>
          <a:blip r:embed="rId3" cstate="print"/>
          <a:stretch>
            <a:fillRect/>
          </a:stretch>
        </p:blipFill>
        <p:spPr>
          <a:xfrm>
            <a:off x="-31574" y="838200"/>
            <a:ext cx="9207146" cy="5181600"/>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greave 41.jpg"/>
          <p:cNvPicPr>
            <a:picLocks noChangeAspect="1"/>
          </p:cNvPicPr>
          <p:nvPr/>
        </p:nvPicPr>
        <p:blipFill>
          <a:blip r:embed="rId3" cstate="print"/>
          <a:stretch>
            <a:fillRect/>
          </a:stretch>
        </p:blipFill>
        <p:spPr>
          <a:xfrm>
            <a:off x="952500" y="431800"/>
            <a:ext cx="7239000" cy="5994400"/>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ners_strike_1424976c.jpg"/>
          <p:cNvPicPr>
            <a:picLocks noChangeAspect="1"/>
          </p:cNvPicPr>
          <p:nvPr/>
        </p:nvPicPr>
        <p:blipFill>
          <a:blip r:embed="rId3" cstate="print"/>
          <a:stretch>
            <a:fillRect/>
          </a:stretch>
        </p:blipFill>
        <p:spPr>
          <a:xfrm>
            <a:off x="677333" y="914400"/>
            <a:ext cx="7911042" cy="4953000"/>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greave-Battle-Miners-an-003.jpg"/>
          <p:cNvPicPr>
            <a:picLocks noChangeAspect="1"/>
          </p:cNvPicPr>
          <p:nvPr/>
        </p:nvPicPr>
        <p:blipFill>
          <a:blip r:embed="rId3" cstate="print"/>
          <a:stretch>
            <a:fillRect/>
          </a:stretch>
        </p:blipFill>
        <p:spPr>
          <a:xfrm>
            <a:off x="622105" y="381000"/>
            <a:ext cx="8107680" cy="5943600"/>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greave-Battle-Pickets-a-007.jpg"/>
          <p:cNvPicPr>
            <a:picLocks noChangeAspect="1"/>
          </p:cNvPicPr>
          <p:nvPr/>
        </p:nvPicPr>
        <p:blipFill>
          <a:blip r:embed="rId3" cstate="print"/>
          <a:stretch>
            <a:fillRect/>
          </a:stretch>
        </p:blipFill>
        <p:spPr>
          <a:xfrm>
            <a:off x="914400" y="609600"/>
            <a:ext cx="7865011" cy="5270368"/>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D8061979@21-Nov-1979,-Tehran,--5980.jpg"/>
          <p:cNvPicPr>
            <a:picLocks noChangeAspect="1"/>
          </p:cNvPicPr>
          <p:nvPr/>
        </p:nvPicPr>
        <p:blipFill>
          <a:blip r:embed="rId3" cstate="print"/>
          <a:stretch>
            <a:fillRect/>
          </a:stretch>
        </p:blipFill>
        <p:spPr>
          <a:xfrm>
            <a:off x="478301" y="685800"/>
            <a:ext cx="8187397" cy="5486400"/>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ranEmbassyHostages.jpg"/>
          <p:cNvPicPr>
            <a:picLocks noChangeAspect="1"/>
          </p:cNvPicPr>
          <p:nvPr/>
        </p:nvPicPr>
        <p:blipFill>
          <a:blip r:embed="rId3" cstate="print"/>
          <a:stretch>
            <a:fillRect/>
          </a:stretch>
        </p:blipFill>
        <p:spPr>
          <a:xfrm>
            <a:off x="1218214" y="838200"/>
            <a:ext cx="6707572" cy="5181600"/>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ranCrisis.jpeg"/>
          <p:cNvPicPr>
            <a:picLocks noChangeAspect="1"/>
          </p:cNvPicPr>
          <p:nvPr/>
        </p:nvPicPr>
        <p:blipFill>
          <a:blip r:embed="rId3" cstate="print"/>
          <a:stretch>
            <a:fillRect/>
          </a:stretch>
        </p:blipFill>
        <p:spPr>
          <a:xfrm>
            <a:off x="995680" y="727363"/>
            <a:ext cx="7538720" cy="5140037"/>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merican hostages.jpg"/>
          <p:cNvPicPr>
            <a:picLocks noChangeAspect="1"/>
          </p:cNvPicPr>
          <p:nvPr/>
        </p:nvPicPr>
        <p:blipFill>
          <a:blip r:embed="rId3" cstate="print"/>
          <a:stretch>
            <a:fillRect/>
          </a:stretch>
        </p:blipFill>
        <p:spPr>
          <a:xfrm>
            <a:off x="1185333" y="762000"/>
            <a:ext cx="6978585" cy="5181599"/>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ran Hostage 6.jpg"/>
          <p:cNvPicPr>
            <a:picLocks noChangeAspect="1"/>
          </p:cNvPicPr>
          <p:nvPr/>
        </p:nvPicPr>
        <p:blipFill>
          <a:blip r:embed="rId3" cstate="print"/>
          <a:stretch>
            <a:fillRect/>
          </a:stretch>
        </p:blipFill>
        <p:spPr>
          <a:xfrm>
            <a:off x="891396" y="990600"/>
            <a:ext cx="7361208" cy="4876800"/>
          </a:xfrm>
          <a:prstGeom prst="rect">
            <a:avLst/>
          </a:prstGeo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ietnam withdrawal.jpg"/>
          <p:cNvPicPr>
            <a:picLocks noChangeAspect="1"/>
          </p:cNvPicPr>
          <p:nvPr/>
        </p:nvPicPr>
        <p:blipFill>
          <a:blip r:embed="rId3" cstate="print"/>
          <a:stretch>
            <a:fillRect/>
          </a:stretch>
        </p:blipFill>
        <p:spPr>
          <a:xfrm>
            <a:off x="0" y="214312"/>
            <a:ext cx="9144000" cy="6429375"/>
          </a:xfrm>
          <a:prstGeom prst="rect">
            <a:avLst/>
          </a:prstGeo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f total.PNG"/>
          <p:cNvPicPr>
            <a:picLocks noChangeAspect="1"/>
          </p:cNvPicPr>
          <p:nvPr/>
        </p:nvPicPr>
        <p:blipFill>
          <a:blip r:embed="rId3" cstate="print"/>
          <a:stretch>
            <a:fillRect/>
          </a:stretch>
        </p:blipFill>
        <p:spPr>
          <a:xfrm>
            <a:off x="70240" y="1524000"/>
            <a:ext cx="9003519" cy="3810000"/>
          </a:xfrm>
          <a:prstGeom prst="rect">
            <a:avLst/>
          </a:prstGeo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r4.jpg"/>
          <p:cNvPicPr>
            <a:picLocks noChangeAspect="1"/>
          </p:cNvPicPr>
          <p:nvPr/>
        </p:nvPicPr>
        <p:blipFill>
          <a:blip r:embed="rId3" cstate="print"/>
          <a:stretch>
            <a:fillRect/>
          </a:stretch>
        </p:blipFill>
        <p:spPr>
          <a:xfrm>
            <a:off x="2295736" y="424081"/>
            <a:ext cx="4638464" cy="5900519"/>
          </a:xfrm>
          <a:prstGeom prst="rect">
            <a:avLst/>
          </a:prstGeom>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lectoralCollege1980-Large.png"/>
          <p:cNvPicPr>
            <a:picLocks noChangeAspect="1"/>
          </p:cNvPicPr>
          <p:nvPr/>
        </p:nvPicPr>
        <p:blipFill>
          <a:blip r:embed="rId3" cstate="print"/>
          <a:stretch>
            <a:fillRect/>
          </a:stretch>
        </p:blipFill>
        <p:spPr>
          <a:xfrm>
            <a:off x="0" y="972807"/>
            <a:ext cx="9144000" cy="4912386"/>
          </a:xfrm>
          <a:prstGeom prst="rect">
            <a:avLst/>
          </a:prstGeom>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r.jpg"/>
          <p:cNvPicPr>
            <a:picLocks noChangeAspect="1"/>
          </p:cNvPicPr>
          <p:nvPr/>
        </p:nvPicPr>
        <p:blipFill>
          <a:blip r:embed="rId3" cstate="print"/>
          <a:stretch>
            <a:fillRect/>
          </a:stretch>
        </p:blipFill>
        <p:spPr>
          <a:xfrm>
            <a:off x="1029530" y="685800"/>
            <a:ext cx="7793434" cy="5029200"/>
          </a:xfrm>
          <a:prstGeom prst="rect">
            <a:avLst/>
          </a:prstGeo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tco-strike-2.jpg"/>
          <p:cNvPicPr>
            <a:picLocks noChangeAspect="1"/>
          </p:cNvPicPr>
          <p:nvPr/>
        </p:nvPicPr>
        <p:blipFill>
          <a:blip r:embed="rId3" cstate="print"/>
          <a:stretch>
            <a:fillRect/>
          </a:stretch>
        </p:blipFill>
        <p:spPr>
          <a:xfrm>
            <a:off x="926552" y="533400"/>
            <a:ext cx="7974417" cy="5333999"/>
          </a:xfrm>
          <a:prstGeom prst="rect">
            <a:avLst/>
          </a:prstGeom>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tco1.jpg"/>
          <p:cNvPicPr>
            <a:picLocks noChangeAspect="1"/>
          </p:cNvPicPr>
          <p:nvPr/>
        </p:nvPicPr>
        <p:blipFill>
          <a:blip r:embed="rId3" cstate="print"/>
          <a:stretch>
            <a:fillRect/>
          </a:stretch>
        </p:blipFill>
        <p:spPr>
          <a:xfrm>
            <a:off x="1252113" y="838200"/>
            <a:ext cx="7212169" cy="4800600"/>
          </a:xfrm>
          <a:prstGeom prst="rect">
            <a:avLst/>
          </a:prstGeo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sunemp70-84.GIF"/>
          <p:cNvPicPr>
            <a:picLocks noChangeAspect="1"/>
          </p:cNvPicPr>
          <p:nvPr/>
        </p:nvPicPr>
        <p:blipFill>
          <a:blip r:embed="rId3" cstate="print"/>
          <a:stretch>
            <a:fillRect/>
          </a:stretch>
        </p:blipFill>
        <p:spPr>
          <a:xfrm>
            <a:off x="261770" y="152400"/>
            <a:ext cx="8943727" cy="6324599"/>
          </a:xfrm>
          <a:prstGeom prst="rect">
            <a:avLst/>
          </a:prstGeom>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941-1.jpg"/>
          <p:cNvPicPr>
            <a:picLocks noChangeAspect="1"/>
          </p:cNvPicPr>
          <p:nvPr/>
        </p:nvPicPr>
        <p:blipFill>
          <a:blip r:embed="rId3" cstate="print"/>
          <a:stretch>
            <a:fillRect/>
          </a:stretch>
        </p:blipFill>
        <p:spPr>
          <a:xfrm>
            <a:off x="2133600" y="218439"/>
            <a:ext cx="4876800" cy="6421121"/>
          </a:xfrm>
          <a:prstGeom prst="rect">
            <a:avLst/>
          </a:prstGeom>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hn_paul_ii_visits_1979.jpg"/>
          <p:cNvPicPr>
            <a:picLocks noChangeAspect="1"/>
          </p:cNvPicPr>
          <p:nvPr/>
        </p:nvPicPr>
        <p:blipFill>
          <a:blip r:embed="rId3" cstate="print"/>
          <a:stretch>
            <a:fillRect/>
          </a:stretch>
        </p:blipFill>
        <p:spPr>
          <a:xfrm>
            <a:off x="762000" y="857250"/>
            <a:ext cx="7620000" cy="5143500"/>
          </a:xfrm>
          <a:prstGeom prst="rect">
            <a:avLst/>
          </a:prstGeom>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pe-poland.jpg"/>
          <p:cNvPicPr>
            <a:picLocks noChangeAspect="1"/>
          </p:cNvPicPr>
          <p:nvPr/>
        </p:nvPicPr>
        <p:blipFill>
          <a:blip r:embed="rId3" cstate="print"/>
          <a:stretch>
            <a:fillRect/>
          </a:stretch>
        </p:blipFill>
        <p:spPr>
          <a:xfrm>
            <a:off x="612169" y="457200"/>
            <a:ext cx="8133707" cy="5791200"/>
          </a:xfrm>
          <a:prstGeom prst="rect">
            <a:avLst/>
          </a:prstGeom>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land_crowd2.jpg"/>
          <p:cNvPicPr>
            <a:picLocks noChangeAspect="1"/>
          </p:cNvPicPr>
          <p:nvPr/>
        </p:nvPicPr>
        <p:blipFill>
          <a:blip r:embed="rId3" cstate="print"/>
          <a:stretch>
            <a:fillRect/>
          </a:stretch>
        </p:blipFill>
        <p:spPr>
          <a:xfrm>
            <a:off x="254000" y="869950"/>
            <a:ext cx="8636000" cy="5118100"/>
          </a:xfrm>
          <a:prstGeom prst="rect">
            <a:avLst/>
          </a:prstGeom>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l1-003.jpg"/>
          <p:cNvPicPr>
            <a:picLocks noChangeAspect="1"/>
          </p:cNvPicPr>
          <p:nvPr/>
        </p:nvPicPr>
        <p:blipFill>
          <a:blip r:embed="rId3" cstate="print"/>
          <a:stretch>
            <a:fillRect/>
          </a:stretch>
        </p:blipFill>
        <p:spPr>
          <a:xfrm>
            <a:off x="1438903" y="560154"/>
            <a:ext cx="6409697" cy="5612046"/>
          </a:xfrm>
          <a:prstGeom prst="rect">
            <a:avLst/>
          </a:prstGeom>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land.583.jpg"/>
          <p:cNvPicPr>
            <a:picLocks noChangeAspect="1"/>
          </p:cNvPicPr>
          <p:nvPr/>
        </p:nvPicPr>
        <p:blipFill>
          <a:blip r:embed="rId3" cstate="print"/>
          <a:stretch>
            <a:fillRect/>
          </a:stretch>
        </p:blipFill>
        <p:spPr>
          <a:xfrm>
            <a:off x="229745" y="1447800"/>
            <a:ext cx="8684509" cy="3962400"/>
          </a:xfrm>
          <a:prstGeom prst="rect">
            <a:avLst/>
          </a:prstGeom>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aruselski.jpg"/>
          <p:cNvPicPr>
            <a:picLocks noChangeAspect="1"/>
          </p:cNvPicPr>
          <p:nvPr/>
        </p:nvPicPr>
        <p:blipFill>
          <a:blip r:embed="rId3" cstate="print"/>
          <a:stretch>
            <a:fillRect/>
          </a:stretch>
        </p:blipFill>
        <p:spPr>
          <a:xfrm>
            <a:off x="2133600" y="303815"/>
            <a:ext cx="4876800" cy="625036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2929</TotalTime>
  <Words>459</Words>
  <Application>Microsoft Office PowerPoint</Application>
  <PresentationFormat>On-screen Show (4:3)</PresentationFormat>
  <Paragraphs>82</Paragraphs>
  <Slides>71</Slides>
  <Notes>68</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71</vt:i4>
      </vt:variant>
    </vt:vector>
  </HeadingPairs>
  <TitlesOfParts>
    <vt:vector size="75" baseType="lpstr">
      <vt:lpstr>Arial</vt:lpstr>
      <vt:lpstr>Calibri</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 Johnson</cp:lastModifiedBy>
  <cp:revision>31</cp:revision>
  <dcterms:created xsi:type="dcterms:W3CDTF">2009-11-14T23:58:29Z</dcterms:created>
  <dcterms:modified xsi:type="dcterms:W3CDTF">2014-11-21T21:06:48Z</dcterms:modified>
</cp:coreProperties>
</file>