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8"/>
  </p:notesMasterIdLst>
  <p:sldIdLst>
    <p:sldId id="315" r:id="rId4"/>
    <p:sldId id="316" r:id="rId5"/>
    <p:sldId id="317" r:id="rId6"/>
    <p:sldId id="318" r:id="rId7"/>
    <p:sldId id="319" r:id="rId8"/>
    <p:sldId id="320" r:id="rId9"/>
    <p:sldId id="322" r:id="rId10"/>
    <p:sldId id="323" r:id="rId11"/>
    <p:sldId id="324" r:id="rId12"/>
    <p:sldId id="330" r:id="rId13"/>
    <p:sldId id="345" r:id="rId14"/>
    <p:sldId id="346" r:id="rId15"/>
    <p:sldId id="264" r:id="rId16"/>
    <p:sldId id="265" r:id="rId17"/>
    <p:sldId id="266" r:id="rId18"/>
    <p:sldId id="348" r:id="rId19"/>
    <p:sldId id="263" r:id="rId20"/>
    <p:sldId id="339" r:id="rId21"/>
    <p:sldId id="334" r:id="rId22"/>
    <p:sldId id="335" r:id="rId23"/>
    <p:sldId id="336" r:id="rId24"/>
    <p:sldId id="337" r:id="rId25"/>
    <p:sldId id="338" r:id="rId26"/>
    <p:sldId id="340" r:id="rId27"/>
    <p:sldId id="270" r:id="rId28"/>
    <p:sldId id="271" r:id="rId29"/>
    <p:sldId id="273" r:id="rId30"/>
    <p:sldId id="275" r:id="rId31"/>
    <p:sldId id="274" r:id="rId32"/>
    <p:sldId id="284" r:id="rId33"/>
    <p:sldId id="277" r:id="rId34"/>
    <p:sldId id="276" r:id="rId35"/>
    <p:sldId id="309" r:id="rId36"/>
    <p:sldId id="278" r:id="rId37"/>
    <p:sldId id="328" r:id="rId38"/>
    <p:sldId id="329" r:id="rId39"/>
    <p:sldId id="310" r:id="rId40"/>
    <p:sldId id="311" r:id="rId41"/>
    <p:sldId id="312" r:id="rId42"/>
    <p:sldId id="313" r:id="rId43"/>
    <p:sldId id="314" r:id="rId44"/>
    <p:sldId id="326" r:id="rId45"/>
    <p:sldId id="349" r:id="rId46"/>
    <p:sldId id="35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AF63-9D90-464E-BBD8-FD4E193AAFAE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F9EFD-E2D7-4A7F-A9F9-79AE1EB93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06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13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35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60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47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27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97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02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42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63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74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37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61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6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14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27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62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9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353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Lytton commission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213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05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38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600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314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243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799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42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638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691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Avery </a:t>
            </a:r>
            <a:r>
              <a:rPr lang="en-US" dirty="0" err="1" smtClean="0"/>
              <a:t>brundage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850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764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307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750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884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408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049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22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baldwin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95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350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5320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2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909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25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813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25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861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529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34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104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60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25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7187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70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8614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779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585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614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033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295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4440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3056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8658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2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38A41-1A5B-4A88-80EC-0F902C66A774}" type="datetimeFigureOut">
              <a:rPr lang="en-US" smtClean="0"/>
              <a:pPr/>
              <a:t>22-Oct-14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CE9E5-201A-4C62-B9CC-DFB1BBCFFC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47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23-Oct-14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45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1929_wall_street_crash_graph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File:1930Industry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0675" y="457200"/>
            <a:ext cx="9378459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File:US Farm Prices (1928-193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887" y="990600"/>
            <a:ext cx="8905459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moot_and_Hawley_standing_together,_April_11,_19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6765" y="228600"/>
            <a:ext cx="6124256" cy="6324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88469"/>
            <a:ext cx="7467600" cy="6226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9819" y="1"/>
            <a:ext cx="7492181" cy="693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p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6603" y="152400"/>
            <a:ext cx="6568064" cy="6476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c chang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7275" y="228600"/>
            <a:ext cx="7789448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9021" y="51546"/>
            <a:ext cx="5067579" cy="6806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inrich_Brun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9928" y="0"/>
            <a:ext cx="46841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9405"/>
            <a:ext cx="8305800" cy="642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48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85074"/>
            <a:ext cx="8382000" cy="667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43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tler_big_19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5200" y="279400"/>
            <a:ext cx="4673600" cy="6299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mphlet-hitler-1932-campai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0750" y="319087"/>
            <a:ext cx="4762500" cy="62198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ster-our-last-ho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0750" y="14287"/>
            <a:ext cx="4762500" cy="68294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8599"/>
            <a:ext cx="8448675" cy="661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7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5696" y="55941"/>
            <a:ext cx="5070904" cy="680205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4px-Manchukuo_map_1939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804" y="381000"/>
            <a:ext cx="8835091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ukd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77" y="685800"/>
            <a:ext cx="8933556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399" y="274701"/>
            <a:ext cx="9034101" cy="5668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0px-IJA_troops_enter_Mukd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1620" y="533400"/>
            <a:ext cx="57912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ren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42" y="685800"/>
            <a:ext cx="9089543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ile:Lytton Commission in Shangh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795" y="304800"/>
            <a:ext cx="8412041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-NaziPartyDay_1934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972" y="0"/>
            <a:ext cx="728605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-Jew_Dr_ban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9666" y="36192"/>
            <a:ext cx="3983533" cy="682180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-Old_Jew-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282" y="-2570"/>
            <a:ext cx="8226517" cy="686057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mmler dachau 193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7917" y="990600"/>
            <a:ext cx="5898338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mil rhine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1924" y="26276"/>
            <a:ext cx="4283676" cy="683172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tler--seeds of peace 19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4742" y="43960"/>
            <a:ext cx="5061858" cy="68140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5965" y="0"/>
            <a:ext cx="51320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-olympic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94784"/>
            <a:ext cx="9144000" cy="666843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ympics open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46" y="365760"/>
            <a:ext cx="9121254" cy="611124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Avery Brund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9056" y="325594"/>
            <a:ext cx="4245144" cy="5999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seOwens_1936Olymp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0"/>
            <a:ext cx="5029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alin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476" y="228600"/>
            <a:ext cx="890427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Бутовский_полигон._Средняя_часть_основной_вывески._Бутовский_полигон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59336"/>
            <a:ext cx="9144000" cy="513932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ssoliniSemi-Profi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8048" y="74896"/>
            <a:ext cx="4616151" cy="6554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www.warchat.org/pictures/second_italo-abyssinian_war_1935-1936_war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4751" y="169545"/>
            <a:ext cx="5356649" cy="6307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www.la-articles.org.uk/Italian_troo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821" y="967316"/>
            <a:ext cx="8163179" cy="47476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legrandsoir.info/local/cache-vignettes/L280xH324/Leon_Blum-d63d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7335" y="0"/>
            <a:ext cx="592666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newsimg.bbc.co.uk/media/images/44077000/jpg/_44077957_baldwin4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696" y="36635"/>
            <a:ext cx="9036304" cy="65165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Plik:Bundesarchiv B 145 Bild-F051619-0037, Hermann Göring, Josef Be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209" y="152400"/>
            <a:ext cx="9295320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tlerMussoli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384"/>
            <a:ext cx="9144000" cy="67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1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ericblackink.minnpost.com/wp-content/uploads/Nov._07/chinese_prisoners_nank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802" y="304800"/>
            <a:ext cx="8737598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32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</TotalTime>
  <Words>47</Words>
  <Application>Microsoft Office PowerPoint</Application>
  <PresentationFormat>On-screen Show (4:3)</PresentationFormat>
  <Paragraphs>45</Paragraphs>
  <Slides>44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22</cp:revision>
  <dcterms:created xsi:type="dcterms:W3CDTF">2009-10-25T20:48:49Z</dcterms:created>
  <dcterms:modified xsi:type="dcterms:W3CDTF">2014-10-23T18:38:34Z</dcterms:modified>
</cp:coreProperties>
</file>