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1"/>
  </p:notesMasterIdLst>
  <p:sldIdLst>
    <p:sldId id="294" r:id="rId4"/>
    <p:sldId id="295" r:id="rId5"/>
    <p:sldId id="305" r:id="rId6"/>
    <p:sldId id="296" r:id="rId7"/>
    <p:sldId id="297" r:id="rId8"/>
    <p:sldId id="306" r:id="rId9"/>
    <p:sldId id="298" r:id="rId10"/>
    <p:sldId id="299" r:id="rId11"/>
    <p:sldId id="300" r:id="rId12"/>
    <p:sldId id="301" r:id="rId13"/>
    <p:sldId id="302" r:id="rId14"/>
    <p:sldId id="303" r:id="rId15"/>
    <p:sldId id="267" r:id="rId16"/>
    <p:sldId id="307" r:id="rId17"/>
    <p:sldId id="273" r:id="rId18"/>
    <p:sldId id="274" r:id="rId19"/>
    <p:sldId id="276" r:id="rId20"/>
    <p:sldId id="342" r:id="rId21"/>
    <p:sldId id="279" r:id="rId22"/>
    <p:sldId id="280" r:id="rId23"/>
    <p:sldId id="281" r:id="rId24"/>
    <p:sldId id="293" r:id="rId25"/>
    <p:sldId id="338" r:id="rId26"/>
    <p:sldId id="339" r:id="rId27"/>
    <p:sldId id="340" r:id="rId28"/>
    <p:sldId id="341" r:id="rId29"/>
    <p:sldId id="287" r:id="rId30"/>
    <p:sldId id="288" r:id="rId31"/>
    <p:sldId id="289" r:id="rId32"/>
    <p:sldId id="290" r:id="rId33"/>
    <p:sldId id="292" r:id="rId34"/>
    <p:sldId id="308" r:id="rId35"/>
    <p:sldId id="311" r:id="rId36"/>
    <p:sldId id="314" r:id="rId37"/>
    <p:sldId id="315" r:id="rId38"/>
    <p:sldId id="316" r:id="rId39"/>
    <p:sldId id="317" r:id="rId40"/>
    <p:sldId id="318" r:id="rId41"/>
    <p:sldId id="323" r:id="rId42"/>
    <p:sldId id="324" r:id="rId43"/>
    <p:sldId id="329" r:id="rId44"/>
    <p:sldId id="330" r:id="rId45"/>
    <p:sldId id="331" r:id="rId46"/>
    <p:sldId id="333" r:id="rId47"/>
    <p:sldId id="334" r:id="rId48"/>
    <p:sldId id="336" r:id="rId49"/>
    <p:sldId id="337"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92" d="100"/>
          <a:sy n="92" d="100"/>
        </p:scale>
        <p:origin x="123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CAD08-F763-46D6-9D84-6BD15ACD3368}" type="datetimeFigureOut">
              <a:rPr lang="en-US" smtClean="0"/>
              <a:pPr/>
              <a:t>11-Oct-14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7420D-E621-467C-9055-E32E1ABCC7DE}" type="slidenum">
              <a:rPr lang="en-US" smtClean="0"/>
              <a:pPr/>
              <a:t>‹#›</a:t>
            </a:fld>
            <a:endParaRPr lang="en-US"/>
          </a:p>
        </p:txBody>
      </p:sp>
    </p:spTree>
    <p:extLst>
      <p:ext uri="{BB962C8B-B14F-4D97-AF65-F5344CB8AC3E}">
        <p14:creationId xmlns:p14="http://schemas.microsoft.com/office/powerpoint/2010/main" val="164887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607BA5B5-D484-4293-8DDA-1F418EAA62E0}" type="slidenum">
              <a:rPr lang="en-US" altLang="en-US">
                <a:solidFill>
                  <a:prstClr val="black"/>
                </a:solidFill>
              </a:rPr>
              <a:pPr/>
              <a:t>1</a:t>
            </a:fld>
            <a:endParaRPr lang="en-US" altLang="en-US">
              <a:solidFill>
                <a:prstClr val="black"/>
              </a:solidFill>
            </a:endParaRPr>
          </a:p>
        </p:txBody>
      </p:sp>
    </p:spTree>
    <p:extLst>
      <p:ext uri="{BB962C8B-B14F-4D97-AF65-F5344CB8AC3E}">
        <p14:creationId xmlns:p14="http://schemas.microsoft.com/office/powerpoint/2010/main" val="1446485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CB6A9026-BF74-4146-BE0C-D78297B56CFD}" type="slidenum">
              <a:rPr lang="en-US" altLang="en-US">
                <a:solidFill>
                  <a:prstClr val="black"/>
                </a:solidFill>
              </a:rPr>
              <a:pPr/>
              <a:t>2</a:t>
            </a:fld>
            <a:endParaRPr lang="en-US" altLang="en-US">
              <a:solidFill>
                <a:prstClr val="black"/>
              </a:solidFill>
            </a:endParaRPr>
          </a:p>
        </p:txBody>
      </p:sp>
    </p:spTree>
    <p:extLst>
      <p:ext uri="{BB962C8B-B14F-4D97-AF65-F5344CB8AC3E}">
        <p14:creationId xmlns:p14="http://schemas.microsoft.com/office/powerpoint/2010/main" val="866962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837399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B59D45D2-A2EA-45C9-A22E-6B5E245B7940}" type="slidenum">
              <a:rPr lang="en-US" altLang="en-US">
                <a:solidFill>
                  <a:prstClr val="black"/>
                </a:solidFill>
              </a:rPr>
              <a:pPr/>
              <a:t>4</a:t>
            </a:fld>
            <a:endParaRPr lang="en-US" altLang="en-US">
              <a:solidFill>
                <a:prstClr val="black"/>
              </a:solidFill>
            </a:endParaRPr>
          </a:p>
        </p:txBody>
      </p:sp>
    </p:spTree>
    <p:extLst>
      <p:ext uri="{BB962C8B-B14F-4D97-AF65-F5344CB8AC3E}">
        <p14:creationId xmlns:p14="http://schemas.microsoft.com/office/powerpoint/2010/main" val="4269909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8C72AC26-5121-4986-977B-35A503A4D6F5}" type="slidenum">
              <a:rPr lang="en-US" altLang="en-US">
                <a:solidFill>
                  <a:prstClr val="black"/>
                </a:solidFill>
              </a:rPr>
              <a:pPr/>
              <a:t>5</a:t>
            </a:fld>
            <a:endParaRPr lang="en-US" altLang="en-US">
              <a:solidFill>
                <a:prstClr val="black"/>
              </a:solidFill>
            </a:endParaRPr>
          </a:p>
        </p:txBody>
      </p:sp>
    </p:spTree>
    <p:extLst>
      <p:ext uri="{BB962C8B-B14F-4D97-AF65-F5344CB8AC3E}">
        <p14:creationId xmlns:p14="http://schemas.microsoft.com/office/powerpoint/2010/main" val="21700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47007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368F3CBF-89DA-4F39-A418-19658DB749A2}" type="slidenum">
              <a:rPr lang="en-US" altLang="en-US">
                <a:solidFill>
                  <a:prstClr val="black"/>
                </a:solidFill>
              </a:rPr>
              <a:pPr/>
              <a:t>7</a:t>
            </a:fld>
            <a:endParaRPr lang="en-US" altLang="en-US">
              <a:solidFill>
                <a:prstClr val="black"/>
              </a:solidFill>
            </a:endParaRPr>
          </a:p>
        </p:txBody>
      </p:sp>
    </p:spTree>
    <p:extLst>
      <p:ext uri="{BB962C8B-B14F-4D97-AF65-F5344CB8AC3E}">
        <p14:creationId xmlns:p14="http://schemas.microsoft.com/office/powerpoint/2010/main" val="3659876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C892F7E-CB0F-4280-9F0B-1A7B46966EF9}" type="slidenum">
              <a:rPr lang="en-US" altLang="en-US">
                <a:solidFill>
                  <a:prstClr val="black"/>
                </a:solidFill>
              </a:rPr>
              <a:pPr/>
              <a:t>8</a:t>
            </a:fld>
            <a:endParaRPr lang="en-US" altLang="en-US">
              <a:solidFill>
                <a:prstClr val="black"/>
              </a:solidFill>
            </a:endParaRPr>
          </a:p>
        </p:txBody>
      </p:sp>
    </p:spTree>
    <p:extLst>
      <p:ext uri="{BB962C8B-B14F-4D97-AF65-F5344CB8AC3E}">
        <p14:creationId xmlns:p14="http://schemas.microsoft.com/office/powerpoint/2010/main" val="4145697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0E6BDC7-6591-4347-AC8D-F7731D52BEF1}" type="slidenum">
              <a:rPr lang="en-US" altLang="en-US">
                <a:solidFill>
                  <a:prstClr val="black"/>
                </a:solidFill>
              </a:rPr>
              <a:pPr/>
              <a:t>9</a:t>
            </a:fld>
            <a:endParaRPr lang="en-US" altLang="en-US">
              <a:solidFill>
                <a:prstClr val="black"/>
              </a:solidFill>
            </a:endParaRPr>
          </a:p>
        </p:txBody>
      </p:sp>
    </p:spTree>
    <p:extLst>
      <p:ext uri="{BB962C8B-B14F-4D97-AF65-F5344CB8AC3E}">
        <p14:creationId xmlns:p14="http://schemas.microsoft.com/office/powerpoint/2010/main" val="3833165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7287A002-885C-40E9-93B1-BFF64C722B3C}" type="slidenum">
              <a:rPr lang="en-US" altLang="en-US">
                <a:solidFill>
                  <a:prstClr val="black"/>
                </a:solidFill>
              </a:rPr>
              <a:pPr/>
              <a:t>11</a:t>
            </a:fld>
            <a:endParaRPr lang="en-US" altLang="en-US">
              <a:solidFill>
                <a:prstClr val="black"/>
              </a:solidFill>
            </a:endParaRPr>
          </a:p>
        </p:txBody>
      </p:sp>
    </p:spTree>
    <p:extLst>
      <p:ext uri="{BB962C8B-B14F-4D97-AF65-F5344CB8AC3E}">
        <p14:creationId xmlns:p14="http://schemas.microsoft.com/office/powerpoint/2010/main" val="976405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72A52C6-B4BE-46DE-A3D9-F23730B47E04}" type="slidenum">
              <a:rPr lang="en-US" altLang="en-US">
                <a:solidFill>
                  <a:prstClr val="black"/>
                </a:solidFill>
              </a:rPr>
              <a:pPr/>
              <a:t>12</a:t>
            </a:fld>
            <a:endParaRPr lang="en-US" altLang="en-US">
              <a:solidFill>
                <a:prstClr val="black"/>
              </a:solidFill>
            </a:endParaRPr>
          </a:p>
        </p:txBody>
      </p:sp>
    </p:spTree>
    <p:extLst>
      <p:ext uri="{BB962C8B-B14F-4D97-AF65-F5344CB8AC3E}">
        <p14:creationId xmlns:p14="http://schemas.microsoft.com/office/powerpoint/2010/main" val="421572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13</a:t>
            </a:fld>
            <a:endParaRPr lang="en-US"/>
          </a:p>
        </p:txBody>
      </p:sp>
    </p:spTree>
    <p:extLst>
      <p:ext uri="{BB962C8B-B14F-4D97-AF65-F5344CB8AC3E}">
        <p14:creationId xmlns:p14="http://schemas.microsoft.com/office/powerpoint/2010/main" val="4084469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15</a:t>
            </a:fld>
            <a:endParaRPr lang="en-US"/>
          </a:p>
        </p:txBody>
      </p:sp>
    </p:spTree>
    <p:extLst>
      <p:ext uri="{BB962C8B-B14F-4D97-AF65-F5344CB8AC3E}">
        <p14:creationId xmlns:p14="http://schemas.microsoft.com/office/powerpoint/2010/main" val="1600138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16</a:t>
            </a:fld>
            <a:endParaRPr lang="en-US"/>
          </a:p>
        </p:txBody>
      </p:sp>
    </p:spTree>
    <p:extLst>
      <p:ext uri="{BB962C8B-B14F-4D97-AF65-F5344CB8AC3E}">
        <p14:creationId xmlns:p14="http://schemas.microsoft.com/office/powerpoint/2010/main" val="3212912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17</a:t>
            </a:fld>
            <a:endParaRPr lang="en-US"/>
          </a:p>
        </p:txBody>
      </p:sp>
    </p:spTree>
    <p:extLst>
      <p:ext uri="{BB962C8B-B14F-4D97-AF65-F5344CB8AC3E}">
        <p14:creationId xmlns:p14="http://schemas.microsoft.com/office/powerpoint/2010/main" val="2845273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19</a:t>
            </a:fld>
            <a:endParaRPr lang="en-US"/>
          </a:p>
        </p:txBody>
      </p:sp>
    </p:spTree>
    <p:extLst>
      <p:ext uri="{BB962C8B-B14F-4D97-AF65-F5344CB8AC3E}">
        <p14:creationId xmlns:p14="http://schemas.microsoft.com/office/powerpoint/2010/main" val="2234712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20</a:t>
            </a:fld>
            <a:endParaRPr lang="en-US"/>
          </a:p>
        </p:txBody>
      </p:sp>
    </p:spTree>
    <p:extLst>
      <p:ext uri="{BB962C8B-B14F-4D97-AF65-F5344CB8AC3E}">
        <p14:creationId xmlns:p14="http://schemas.microsoft.com/office/powerpoint/2010/main" val="3181201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21</a:t>
            </a:fld>
            <a:endParaRPr lang="en-US"/>
          </a:p>
        </p:txBody>
      </p:sp>
    </p:spTree>
    <p:extLst>
      <p:ext uri="{BB962C8B-B14F-4D97-AF65-F5344CB8AC3E}">
        <p14:creationId xmlns:p14="http://schemas.microsoft.com/office/powerpoint/2010/main" val="255967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22</a:t>
            </a:fld>
            <a:endParaRPr lang="en-US"/>
          </a:p>
        </p:txBody>
      </p:sp>
    </p:spTree>
    <p:extLst>
      <p:ext uri="{BB962C8B-B14F-4D97-AF65-F5344CB8AC3E}">
        <p14:creationId xmlns:p14="http://schemas.microsoft.com/office/powerpoint/2010/main" val="1714423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27</a:t>
            </a:fld>
            <a:endParaRPr lang="en-US"/>
          </a:p>
        </p:txBody>
      </p:sp>
    </p:spTree>
    <p:extLst>
      <p:ext uri="{BB962C8B-B14F-4D97-AF65-F5344CB8AC3E}">
        <p14:creationId xmlns:p14="http://schemas.microsoft.com/office/powerpoint/2010/main" val="3280470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28</a:t>
            </a:fld>
            <a:endParaRPr lang="en-US"/>
          </a:p>
        </p:txBody>
      </p:sp>
    </p:spTree>
    <p:extLst>
      <p:ext uri="{BB962C8B-B14F-4D97-AF65-F5344CB8AC3E}">
        <p14:creationId xmlns:p14="http://schemas.microsoft.com/office/powerpoint/2010/main" val="2025410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29</a:t>
            </a:fld>
            <a:endParaRPr lang="en-US"/>
          </a:p>
        </p:txBody>
      </p:sp>
    </p:spTree>
    <p:extLst>
      <p:ext uri="{BB962C8B-B14F-4D97-AF65-F5344CB8AC3E}">
        <p14:creationId xmlns:p14="http://schemas.microsoft.com/office/powerpoint/2010/main" val="4160990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30</a:t>
            </a:fld>
            <a:endParaRPr lang="en-US"/>
          </a:p>
        </p:txBody>
      </p:sp>
    </p:spTree>
    <p:extLst>
      <p:ext uri="{BB962C8B-B14F-4D97-AF65-F5344CB8AC3E}">
        <p14:creationId xmlns:p14="http://schemas.microsoft.com/office/powerpoint/2010/main" val="1327995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pPr/>
              <a:t>31</a:t>
            </a:fld>
            <a:endParaRPr lang="en-US"/>
          </a:p>
        </p:txBody>
      </p:sp>
    </p:spTree>
    <p:extLst>
      <p:ext uri="{BB962C8B-B14F-4D97-AF65-F5344CB8AC3E}">
        <p14:creationId xmlns:p14="http://schemas.microsoft.com/office/powerpoint/2010/main" val="1173688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65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A2901A-10D8-498C-B180-A661A1228E07}" type="slidenum">
              <a:rPr lang="en-US" smtClean="0">
                <a:solidFill>
                  <a:prstClr val="black"/>
                </a:solidFill>
              </a:rPr>
              <a:pPr fontAlgn="base">
                <a:spcBef>
                  <a:spcPct val="0"/>
                </a:spcBef>
                <a:spcAft>
                  <a:spcPct val="0"/>
                </a:spcAft>
                <a:defRPr/>
              </a:pPr>
              <a:t>32</a:t>
            </a:fld>
            <a:endParaRPr lang="en-US" smtClean="0">
              <a:solidFill>
                <a:prstClr val="black"/>
              </a:solidFill>
            </a:endParaRPr>
          </a:p>
        </p:txBody>
      </p:sp>
    </p:spTree>
    <p:extLst>
      <p:ext uri="{BB962C8B-B14F-4D97-AF65-F5344CB8AC3E}">
        <p14:creationId xmlns:p14="http://schemas.microsoft.com/office/powerpoint/2010/main" val="3090903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9F5DA2-B6A3-480C-8B2B-D00DBCB0D5F2}" type="slidenum">
              <a:rPr lang="en-US" smtClean="0">
                <a:solidFill>
                  <a:prstClr val="black"/>
                </a:solidFill>
              </a:rPr>
              <a:pPr fontAlgn="base">
                <a:spcBef>
                  <a:spcPct val="0"/>
                </a:spcBef>
                <a:spcAft>
                  <a:spcPct val="0"/>
                </a:spcAft>
                <a:defRPr/>
              </a:pPr>
              <a:t>33</a:t>
            </a:fld>
            <a:endParaRPr lang="en-US" smtClean="0">
              <a:solidFill>
                <a:prstClr val="black"/>
              </a:solidFill>
            </a:endParaRPr>
          </a:p>
        </p:txBody>
      </p:sp>
    </p:spTree>
    <p:extLst>
      <p:ext uri="{BB962C8B-B14F-4D97-AF65-F5344CB8AC3E}">
        <p14:creationId xmlns:p14="http://schemas.microsoft.com/office/powerpoint/2010/main" val="1665141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407594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603387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748953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37420D-E621-467C-9055-E32E1ABCC7DE}"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624842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2916474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K-b</a:t>
            </a:r>
            <a:endParaRPr lang="en-US" dirty="0"/>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323431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lnconf</a:t>
            </a:r>
            <a:endParaRPr lang="en-US" dirty="0"/>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3579899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253960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1260753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196225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352063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stimson</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1534584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1196143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1407F6-A401-47C1-84E3-1AEE272D8694}"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81570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D47CD5-F150-47AD-B343-37918B9D646E}" type="datetimeFigureOut">
              <a:rPr lang="en-US" smtClean="0"/>
              <a:pPr/>
              <a:t>11-Oct-14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D47CD5-F150-47AD-B343-37918B9D646E}" type="datetimeFigureOut">
              <a:rPr lang="en-US" smtClean="0"/>
              <a:pPr/>
              <a:t>11-Oct-14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D47CD5-F150-47AD-B343-37918B9D646E}" type="datetimeFigureOut">
              <a:rPr lang="en-US" smtClean="0"/>
              <a:pPr/>
              <a:t>11-Oct-14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D47CD5-F150-47AD-B343-37918B9D646E}" type="datetimeFigureOut">
              <a:rPr lang="en-US" smtClean="0"/>
              <a:pPr/>
              <a:t>11-Oct-14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D47CD5-F150-47AD-B343-37918B9D646E}" type="datetimeFigureOut">
              <a:rPr lang="en-US" smtClean="0"/>
              <a:pPr/>
              <a:t>11-Oct-14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D47CD5-F150-47AD-B343-37918B9D646E}" type="datetimeFigureOut">
              <a:rPr lang="en-US" smtClean="0"/>
              <a:pPr/>
              <a:t>11-Oct-14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47CD5-F150-47AD-B343-37918B9D646E}" type="datetimeFigureOut">
              <a:rPr lang="en-US" smtClean="0"/>
              <a:pPr/>
              <a:t>11-Oct-14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D47CD5-F150-47AD-B343-37918B9D646E}" type="datetimeFigureOut">
              <a:rPr lang="en-US" smtClean="0"/>
              <a:pPr/>
              <a:t>11-Oct-14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D47CD5-F150-47AD-B343-37918B9D646E}" type="datetimeFigureOut">
              <a:rPr lang="en-US" smtClean="0"/>
              <a:pPr/>
              <a:t>11-Oct-14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D47CD5-F150-47AD-B343-37918B9D646E}" type="datetimeFigureOut">
              <a:rPr lang="en-US" smtClean="0"/>
              <a:pPr/>
              <a:t>11-Oct-14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D47CD5-F150-47AD-B343-37918B9D646E}" type="datetimeFigureOut">
              <a:rPr lang="en-US" smtClean="0"/>
              <a:pPr/>
              <a:t>11-Oct-14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4359A-53E0-4AA8-B2EE-7544F8B0315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E7F5D8B-8759-4962-BE00-5F1330232EFC}"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7B8147B-6799-4CC6-B47B-EFD221D9FF6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36749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DAC05E-986D-4E94-984D-79E55F864BDF}"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2D3516-FFC4-4AA1-9283-1C015A9927B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07306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2F11875-89E4-47B2-BD6E-6F2A52B64BCA}"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58546E-71A6-42DD-9EFE-D698636E469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47442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4378FF5-5411-4694-BF94-0800B6F55CE2}"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BFA0903-1C42-434C-80DD-41C10272E60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6235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E77854D-A913-4BF3-A215-D548195ED44A}"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D1B3BA6-3C42-44EA-B824-007245C839A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22562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B9630C5-EA3E-4568-AD14-B1AB4FEF1537}"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E95D793-1534-4BE5-9A32-92DAC273041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65799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31126B7-A3CE-461B-88F6-71F8BEFEDDC8}"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9250942-000A-4CF3-834E-0F68CACBCDD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41296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EFE5111-9F26-4785-AF53-1453A8C7D5E3}"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7D3A09D-84ED-4FA2-B1CC-4E20CF176FF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32457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F67BB5-8DC2-430A-88BC-699F8BFA2ABC}"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DDBE8AD-C4B6-409F-AE51-3C06A0FE9D5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93485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D6CD6F-3C52-43D6-8B79-8D7ECFF6B02D}"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0711A46-4A11-49CC-A6C0-B41E79A3CA8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25967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2CDB92-56F1-463B-82AD-77B61A0E502F}"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849FF7-EDA6-4421-B625-60B8D1A20F8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313311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9904CC3-ECCD-4445-BB14-628D747F4FDD}" type="datetimeFigureOut">
              <a:rPr lang="en-US">
                <a:solidFill>
                  <a:prstClr val="black">
                    <a:tint val="75000"/>
                  </a:prstClr>
                </a:solidFill>
              </a:rPr>
              <a:pPr>
                <a:defRPr/>
              </a:pPr>
              <a:t>11-Oct-14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7F3CE38-7B2F-4ACF-8020-75105FD86281}" type="slidenum">
              <a:rPr lang="en-US" altLang="en-US"/>
              <a:pPr/>
              <a:t>‹#›</a:t>
            </a:fld>
            <a:endParaRPr lang="en-US" altLang="en-US"/>
          </a:p>
        </p:txBody>
      </p:sp>
    </p:spTree>
    <p:extLst>
      <p:ext uri="{BB962C8B-B14F-4D97-AF65-F5344CB8AC3E}">
        <p14:creationId xmlns:p14="http://schemas.microsoft.com/office/powerpoint/2010/main" val="40761720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423CDFF-A4E8-4F56-B2D8-79E7C1973269}" type="datetimeFigureOut">
              <a:rPr lang="en-US">
                <a:solidFill>
                  <a:prstClr val="black">
                    <a:tint val="75000"/>
                  </a:prstClr>
                </a:solidFill>
              </a:rPr>
              <a:pPr>
                <a:defRPr/>
              </a:pPr>
              <a:t>11-Oct-14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01587F1-8F38-4FE0-A643-27F44F59192E}" type="slidenum">
              <a:rPr lang="en-US" altLang="en-US"/>
              <a:pPr/>
              <a:t>‹#›</a:t>
            </a:fld>
            <a:endParaRPr lang="en-US" altLang="en-US"/>
          </a:p>
        </p:txBody>
      </p:sp>
    </p:spTree>
    <p:extLst>
      <p:ext uri="{BB962C8B-B14F-4D97-AF65-F5344CB8AC3E}">
        <p14:creationId xmlns:p14="http://schemas.microsoft.com/office/powerpoint/2010/main" val="3891298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CCCED23-2CA1-4C7B-81D9-505E97696C5C}" type="datetimeFigureOut">
              <a:rPr lang="en-US">
                <a:solidFill>
                  <a:prstClr val="black">
                    <a:tint val="75000"/>
                  </a:prstClr>
                </a:solidFill>
              </a:rPr>
              <a:pPr>
                <a:defRPr/>
              </a:pPr>
              <a:t>11-Oct-14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66FC135-77A2-4DBD-B56F-E26254C54BC1}" type="slidenum">
              <a:rPr lang="en-US" altLang="en-US"/>
              <a:pPr/>
              <a:t>‹#›</a:t>
            </a:fld>
            <a:endParaRPr lang="en-US" altLang="en-US"/>
          </a:p>
        </p:txBody>
      </p:sp>
    </p:spTree>
    <p:extLst>
      <p:ext uri="{BB962C8B-B14F-4D97-AF65-F5344CB8AC3E}">
        <p14:creationId xmlns:p14="http://schemas.microsoft.com/office/powerpoint/2010/main" val="969983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044EA19-EAC7-480E-9F4A-EADE314FCAA3}" type="datetimeFigureOut">
              <a:rPr lang="en-US">
                <a:solidFill>
                  <a:prstClr val="black">
                    <a:tint val="75000"/>
                  </a:prstClr>
                </a:solidFill>
              </a:rPr>
              <a:pPr>
                <a:defRPr/>
              </a:pPr>
              <a:t>11-Oct-14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19F5DFF-F335-4E31-A3E5-E8516139F5F8}" type="slidenum">
              <a:rPr lang="en-US" altLang="en-US"/>
              <a:pPr/>
              <a:t>‹#›</a:t>
            </a:fld>
            <a:endParaRPr lang="en-US" altLang="en-US"/>
          </a:p>
        </p:txBody>
      </p:sp>
    </p:spTree>
    <p:extLst>
      <p:ext uri="{BB962C8B-B14F-4D97-AF65-F5344CB8AC3E}">
        <p14:creationId xmlns:p14="http://schemas.microsoft.com/office/powerpoint/2010/main" val="2444879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2D5A648-02E3-4353-A405-9A8067F74234}" type="datetimeFigureOut">
              <a:rPr lang="en-US">
                <a:solidFill>
                  <a:prstClr val="black">
                    <a:tint val="75000"/>
                  </a:prstClr>
                </a:solidFill>
              </a:rPr>
              <a:pPr>
                <a:defRPr/>
              </a:pPr>
              <a:t>11-Oct-14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2FED9B6A-90B7-48C5-A91E-11AFE72B16C3}" type="slidenum">
              <a:rPr lang="en-US" altLang="en-US"/>
              <a:pPr/>
              <a:t>‹#›</a:t>
            </a:fld>
            <a:endParaRPr lang="en-US" altLang="en-US"/>
          </a:p>
        </p:txBody>
      </p:sp>
    </p:spTree>
    <p:extLst>
      <p:ext uri="{BB962C8B-B14F-4D97-AF65-F5344CB8AC3E}">
        <p14:creationId xmlns:p14="http://schemas.microsoft.com/office/powerpoint/2010/main" val="3785733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7DB003A-D3D1-4A0C-A70B-569E9A05A624}" type="datetimeFigureOut">
              <a:rPr lang="en-US">
                <a:solidFill>
                  <a:prstClr val="black">
                    <a:tint val="75000"/>
                  </a:prstClr>
                </a:solidFill>
              </a:rPr>
              <a:pPr>
                <a:defRPr/>
              </a:pPr>
              <a:t>11-Oct-14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5418716E-8681-4A02-8E62-84755178BD64}" type="slidenum">
              <a:rPr lang="en-US" altLang="en-US"/>
              <a:pPr/>
              <a:t>‹#›</a:t>
            </a:fld>
            <a:endParaRPr lang="en-US" altLang="en-US"/>
          </a:p>
        </p:txBody>
      </p:sp>
    </p:spTree>
    <p:extLst>
      <p:ext uri="{BB962C8B-B14F-4D97-AF65-F5344CB8AC3E}">
        <p14:creationId xmlns:p14="http://schemas.microsoft.com/office/powerpoint/2010/main" val="41868291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0990064-33DC-4148-A59C-E175912FF91C}" type="datetimeFigureOut">
              <a:rPr lang="en-US">
                <a:solidFill>
                  <a:prstClr val="black">
                    <a:tint val="75000"/>
                  </a:prstClr>
                </a:solidFill>
              </a:rPr>
              <a:pPr>
                <a:defRPr/>
              </a:pPr>
              <a:t>11-Oct-14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B2604A62-C196-4936-AB9C-A31CDD892313}" type="slidenum">
              <a:rPr lang="en-US" altLang="en-US"/>
              <a:pPr/>
              <a:t>‹#›</a:t>
            </a:fld>
            <a:endParaRPr lang="en-US" altLang="en-US"/>
          </a:p>
        </p:txBody>
      </p:sp>
    </p:spTree>
    <p:extLst>
      <p:ext uri="{BB962C8B-B14F-4D97-AF65-F5344CB8AC3E}">
        <p14:creationId xmlns:p14="http://schemas.microsoft.com/office/powerpoint/2010/main" val="2731988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00E5F77-C6C3-4B17-92C0-6085D4489366}" type="datetimeFigureOut">
              <a:rPr lang="en-US">
                <a:solidFill>
                  <a:prstClr val="black">
                    <a:tint val="75000"/>
                  </a:prstClr>
                </a:solidFill>
              </a:rPr>
              <a:pPr>
                <a:defRPr/>
              </a:pPr>
              <a:t>11-Oct-14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8D722AFB-DC3F-462B-A432-4BED5395A51E}" type="slidenum">
              <a:rPr lang="en-US" altLang="en-US"/>
              <a:pPr/>
              <a:t>‹#›</a:t>
            </a:fld>
            <a:endParaRPr lang="en-US" altLang="en-US"/>
          </a:p>
        </p:txBody>
      </p:sp>
    </p:spTree>
    <p:extLst>
      <p:ext uri="{BB962C8B-B14F-4D97-AF65-F5344CB8AC3E}">
        <p14:creationId xmlns:p14="http://schemas.microsoft.com/office/powerpoint/2010/main" val="30585795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B01B8C1-9922-403A-AB3D-DBC742617FB5}" type="datetimeFigureOut">
              <a:rPr lang="en-US">
                <a:solidFill>
                  <a:prstClr val="black">
                    <a:tint val="75000"/>
                  </a:prstClr>
                </a:solidFill>
              </a:rPr>
              <a:pPr>
                <a:defRPr/>
              </a:pPr>
              <a:t>11-Oct-14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A493F0DC-4018-4514-9C86-7F629F86C6B2}" type="slidenum">
              <a:rPr lang="en-US" altLang="en-US"/>
              <a:pPr/>
              <a:t>‹#›</a:t>
            </a:fld>
            <a:endParaRPr lang="en-US" altLang="en-US"/>
          </a:p>
        </p:txBody>
      </p:sp>
    </p:spTree>
    <p:extLst>
      <p:ext uri="{BB962C8B-B14F-4D97-AF65-F5344CB8AC3E}">
        <p14:creationId xmlns:p14="http://schemas.microsoft.com/office/powerpoint/2010/main" val="34228170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0C6C98C-38AF-4E96-81DF-9409E9DF43EB}" type="datetimeFigureOut">
              <a:rPr lang="en-US">
                <a:solidFill>
                  <a:prstClr val="black">
                    <a:tint val="75000"/>
                  </a:prstClr>
                </a:solidFill>
              </a:rPr>
              <a:pPr>
                <a:defRPr/>
              </a:pPr>
              <a:t>11-Oct-14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FE34A34-32C2-4BE9-86AE-DD15F47325A4}" type="slidenum">
              <a:rPr lang="en-US" altLang="en-US"/>
              <a:pPr/>
              <a:t>‹#›</a:t>
            </a:fld>
            <a:endParaRPr lang="en-US" altLang="en-US"/>
          </a:p>
        </p:txBody>
      </p:sp>
    </p:spTree>
    <p:extLst>
      <p:ext uri="{BB962C8B-B14F-4D97-AF65-F5344CB8AC3E}">
        <p14:creationId xmlns:p14="http://schemas.microsoft.com/office/powerpoint/2010/main" val="32256839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D08375-3BE1-46EE-8E24-66C317A46B22}" type="datetimeFigureOut">
              <a:rPr lang="en-US">
                <a:solidFill>
                  <a:prstClr val="black">
                    <a:tint val="75000"/>
                  </a:prstClr>
                </a:solidFill>
              </a:rPr>
              <a:pPr>
                <a:defRPr/>
              </a:pPr>
              <a:t>11-Oct-14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AD800D0-A5BE-4A44-815B-98649F640421}" type="slidenum">
              <a:rPr lang="en-US" altLang="en-US"/>
              <a:pPr/>
              <a:t>‹#›</a:t>
            </a:fld>
            <a:endParaRPr lang="en-US" altLang="en-US"/>
          </a:p>
        </p:txBody>
      </p:sp>
    </p:spTree>
    <p:extLst>
      <p:ext uri="{BB962C8B-B14F-4D97-AF65-F5344CB8AC3E}">
        <p14:creationId xmlns:p14="http://schemas.microsoft.com/office/powerpoint/2010/main" val="1906684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D47CD5-F150-47AD-B343-37918B9D646E}" type="datetimeFigureOut">
              <a:rPr lang="en-US" smtClean="0"/>
              <a:pPr/>
              <a:t>11-Oct-14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4359A-53E0-4AA8-B2EE-7544F8B031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232D7AF-B67B-40A8-A442-FB179050FAA5}" type="datetimeFigureOut">
              <a:rPr lang="en-US">
                <a:solidFill>
                  <a:prstClr val="black">
                    <a:tint val="75000"/>
                  </a:prstClr>
                </a:solidFill>
              </a:rPr>
              <a:pPr>
                <a:defRPr/>
              </a:pPr>
              <a:t>11-Oct-14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E9C166F-C0AE-49D1-99B1-57F0265880E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05462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11EBDEE7-1020-4102-8D2E-8842DBE51E36}" type="datetimeFigureOut">
              <a:rPr lang="en-US">
                <a:solidFill>
                  <a:prstClr val="black">
                    <a:tint val="75000"/>
                  </a:prstClr>
                </a:solidFill>
              </a:rPr>
              <a:pPr>
                <a:defRPr/>
              </a:pPr>
              <a:t>11-Oct-14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C4DBB395-D2B8-45F8-8BAA-D94AF261AC5A}" type="slidenum">
              <a:rPr lang="en-US" altLang="en-US" smtClean="0">
                <a:cs typeface="Arial" panose="020B0604020202020204" pitchFamily="34" charset="0"/>
              </a:rPr>
              <a:pPr fontAlgn="base">
                <a:spcBef>
                  <a:spcPct val="0"/>
                </a:spcBef>
                <a:spcAft>
                  <a:spcPct val="0"/>
                </a:spcAft>
              </a:pPr>
              <a:t>‹#›</a:t>
            </a:fld>
            <a:endParaRPr lang="en-US" altLang="en-US" smtClean="0">
              <a:cs typeface="Arial" panose="020B0604020202020204" pitchFamily="34" charset="0"/>
            </a:endParaRPr>
          </a:p>
        </p:txBody>
      </p:sp>
    </p:spTree>
    <p:extLst>
      <p:ext uri="{BB962C8B-B14F-4D97-AF65-F5344CB8AC3E}">
        <p14:creationId xmlns:p14="http://schemas.microsoft.com/office/powerpoint/2010/main" val="2657616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1917-russian-revolu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325" y="557213"/>
            <a:ext cx="8194675" cy="561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512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russian_civil_w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5850" y="0"/>
            <a:ext cx="6972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1170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ssian_civil_war_1918-1920_map.jpg"/>
          <p:cNvPicPr>
            <a:picLocks noChangeAspect="1"/>
          </p:cNvPicPr>
          <p:nvPr/>
        </p:nvPicPr>
        <p:blipFill>
          <a:blip r:embed="rId3" cstate="print"/>
          <a:stretch>
            <a:fillRect/>
          </a:stretch>
        </p:blipFill>
        <p:spPr>
          <a:xfrm>
            <a:off x="2041372" y="0"/>
            <a:ext cx="5061255" cy="6858000"/>
          </a:xfrm>
          <a:prstGeom prst="rect">
            <a:avLst/>
          </a:prstGeom>
        </p:spPr>
      </p:pic>
    </p:spTree>
    <p:extLst>
      <p:ext uri="{BB962C8B-B14F-4D97-AF65-F5344CB8AC3E}">
        <p14:creationId xmlns:p14="http://schemas.microsoft.com/office/powerpoint/2010/main" val="3720699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American_troops_in_Vladivostok_1918_HD-SN-99-02013.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1825"/>
            <a:ext cx="9144000" cy="559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335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learncalifornia.org/GoDocUserFiles/1833.f3757-43-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4674"/>
            <a:ext cx="8915400" cy="7009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850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lson4.jpg"/>
          <p:cNvPicPr>
            <a:picLocks noChangeAspect="1"/>
          </p:cNvPicPr>
          <p:nvPr/>
        </p:nvPicPr>
        <p:blipFill>
          <a:blip r:embed="rId3" cstate="print"/>
          <a:stretch>
            <a:fillRect/>
          </a:stretch>
        </p:blipFill>
        <p:spPr>
          <a:xfrm>
            <a:off x="-12225" y="0"/>
            <a:ext cx="9168449" cy="6858000"/>
          </a:xfrm>
          <a:prstGeom prst="rect">
            <a:avLst/>
          </a:prstGeom>
        </p:spPr>
      </p:pic>
    </p:spTree>
    <p:extLst>
      <p:ext uri="{BB962C8B-B14F-4D97-AF65-F5344CB8AC3E}">
        <p14:creationId xmlns:p14="http://schemas.microsoft.com/office/powerpoint/2010/main" val="1628417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marxist.com/images/stories/history/treaty_of_versailles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208" y="12700"/>
            <a:ext cx="8905355"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4193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europe_1919.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80735"/>
            <a:ext cx="10896600" cy="778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7924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versailles_trea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4113" y="0"/>
            <a:ext cx="6835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8992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32" y="832104"/>
            <a:ext cx="9133268" cy="5187696"/>
          </a:xfrm>
          <a:prstGeom prst="rect">
            <a:avLst/>
          </a:prstGeom>
        </p:spPr>
      </p:pic>
    </p:spTree>
    <p:extLst>
      <p:ext uri="{BB962C8B-B14F-4D97-AF65-F5344CB8AC3E}">
        <p14:creationId xmlns:p14="http://schemas.microsoft.com/office/powerpoint/2010/main" val="1167820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p:cNvSpPr txBox="1">
            <a:spLocks noChangeArrowheads="1"/>
          </p:cNvSpPr>
          <p:nvPr/>
        </p:nvSpPr>
        <p:spPr bwMode="auto">
          <a:xfrm>
            <a:off x="1447800" y="685800"/>
            <a:ext cx="66294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sz="2000" dirty="0">
                <a:solidFill>
                  <a:prstClr val="black"/>
                </a:solidFill>
                <a:cs typeface="Arial" charset="0"/>
              </a:rPr>
              <a:t>Article X</a:t>
            </a:r>
          </a:p>
          <a:p>
            <a:pPr fontAlgn="base">
              <a:spcBef>
                <a:spcPct val="0"/>
              </a:spcBef>
              <a:spcAft>
                <a:spcPct val="0"/>
              </a:spcAft>
            </a:pPr>
            <a:endParaRPr lang="en-US" altLang="en-US" sz="2000" dirty="0">
              <a:solidFill>
                <a:prstClr val="black"/>
              </a:solidFill>
              <a:cs typeface="Arial" charset="0"/>
            </a:endParaRPr>
          </a:p>
          <a:p>
            <a:pPr fontAlgn="base">
              <a:spcBef>
                <a:spcPct val="0"/>
              </a:spcBef>
              <a:spcAft>
                <a:spcPct val="0"/>
              </a:spcAft>
            </a:pPr>
            <a:r>
              <a:rPr lang="en-US" altLang="en-US" sz="2000" dirty="0">
                <a:solidFill>
                  <a:prstClr val="black"/>
                </a:solidFill>
                <a:cs typeface="Arial" charset="0"/>
              </a:rPr>
              <a:t>The Members of the League undertake to respect and preserve as against external aggression the territorial integrity and existing political independence of all Members of the League.</a:t>
            </a:r>
          </a:p>
          <a:p>
            <a:pPr fontAlgn="base">
              <a:spcBef>
                <a:spcPct val="0"/>
              </a:spcBef>
              <a:spcAft>
                <a:spcPct val="0"/>
              </a:spcAft>
            </a:pPr>
            <a:endParaRPr lang="en-US" altLang="en-US" sz="2000" dirty="0">
              <a:solidFill>
                <a:prstClr val="black"/>
              </a:solidFill>
              <a:cs typeface="Arial" charset="0"/>
            </a:endParaRPr>
          </a:p>
          <a:p>
            <a:pPr fontAlgn="base">
              <a:spcBef>
                <a:spcPct val="0"/>
              </a:spcBef>
              <a:spcAft>
                <a:spcPct val="0"/>
              </a:spcAft>
            </a:pPr>
            <a:r>
              <a:rPr lang="en-US" altLang="en-US" sz="2000" dirty="0">
                <a:solidFill>
                  <a:prstClr val="black"/>
                </a:solidFill>
                <a:cs typeface="Arial" charset="0"/>
              </a:rPr>
              <a:t>In the case of any such aggression or in case of any threat or danger of such aggression the Council shall advise upon the means by which this obligation shall be fulfilled.</a:t>
            </a:r>
          </a:p>
        </p:txBody>
      </p:sp>
    </p:spTree>
    <p:extLst>
      <p:ext uri="{BB962C8B-B14F-4D97-AF65-F5344CB8AC3E}">
        <p14:creationId xmlns:p14="http://schemas.microsoft.com/office/powerpoint/2010/main" val="8267777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609600" y="381000"/>
            <a:ext cx="7696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pPr>
            <a:r>
              <a:rPr lang="en-US" altLang="en-US" dirty="0">
                <a:solidFill>
                  <a:prstClr val="black"/>
                </a:solidFill>
                <a:cs typeface="Arial" charset="0"/>
              </a:rPr>
              <a:t>ARTICLE 11</a:t>
            </a:r>
          </a:p>
          <a:p>
            <a:pPr fontAlgn="base">
              <a:spcBef>
                <a:spcPct val="0"/>
              </a:spcBef>
              <a:spcAft>
                <a:spcPct val="0"/>
              </a:spcAft>
            </a:pPr>
            <a:endParaRPr lang="en-US" altLang="en-US" dirty="0">
              <a:solidFill>
                <a:prstClr val="black"/>
              </a:solidFill>
              <a:cs typeface="Arial" charset="0"/>
            </a:endParaRPr>
          </a:p>
          <a:p>
            <a:pPr fontAlgn="base">
              <a:spcBef>
                <a:spcPct val="0"/>
              </a:spcBef>
              <a:spcAft>
                <a:spcPct val="0"/>
              </a:spcAft>
            </a:pPr>
            <a:r>
              <a:rPr lang="en-US" altLang="en-US" dirty="0">
                <a:solidFill>
                  <a:prstClr val="black"/>
                </a:solidFill>
                <a:cs typeface="Arial" charset="0"/>
              </a:rPr>
              <a:t>Any war or threat of war, whether immediately affecting any of the Members of the League or not, is hereby declared a matter of concern to the whole League, and the League shall take any action that may be deemed wise and effectual to safeguard the peace of nations. In case any such emergency should arise the Secretary General shall on the request of any Member of the League forthwith summon a meeting of the Council.</a:t>
            </a:r>
          </a:p>
          <a:p>
            <a:pPr fontAlgn="base">
              <a:spcBef>
                <a:spcPct val="0"/>
              </a:spcBef>
              <a:spcAft>
                <a:spcPct val="0"/>
              </a:spcAft>
            </a:pPr>
            <a:endParaRPr lang="en-US" altLang="en-US" dirty="0">
              <a:solidFill>
                <a:prstClr val="black"/>
              </a:solidFill>
              <a:cs typeface="Arial" charset="0"/>
            </a:endParaRPr>
          </a:p>
          <a:p>
            <a:pPr fontAlgn="base">
              <a:spcBef>
                <a:spcPct val="0"/>
              </a:spcBef>
              <a:spcAft>
                <a:spcPct val="0"/>
              </a:spcAft>
            </a:pPr>
            <a:r>
              <a:rPr lang="en-US" altLang="en-US" dirty="0">
                <a:solidFill>
                  <a:prstClr val="black"/>
                </a:solidFill>
                <a:cs typeface="Arial" charset="0"/>
              </a:rPr>
              <a:t>It is also declared to be the friendly right of each Member of the League to bring to the attention of the Assembly or of the Council any circumstance whatever affecting international relations which threatens to disturb international peace or the good understanding between nations upon which peace depends.</a:t>
            </a:r>
          </a:p>
          <a:p>
            <a:pPr fontAlgn="base">
              <a:spcBef>
                <a:spcPct val="0"/>
              </a:spcBef>
              <a:spcAft>
                <a:spcPct val="0"/>
              </a:spcAft>
            </a:pPr>
            <a:endParaRPr lang="en-US" altLang="en-US" dirty="0">
              <a:solidFill>
                <a:prstClr val="black"/>
              </a:solidFill>
              <a:cs typeface="Arial" charset="0"/>
            </a:endParaRPr>
          </a:p>
        </p:txBody>
      </p:sp>
    </p:spTree>
    <p:extLst>
      <p:ext uri="{BB962C8B-B14F-4D97-AF65-F5344CB8AC3E}">
        <p14:creationId xmlns:p14="http://schemas.microsoft.com/office/powerpoint/2010/main" val="3766014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dge.jpg"/>
          <p:cNvPicPr>
            <a:picLocks noChangeAspect="1"/>
          </p:cNvPicPr>
          <p:nvPr/>
        </p:nvPicPr>
        <p:blipFill>
          <a:blip r:embed="rId3" cstate="print"/>
          <a:stretch>
            <a:fillRect/>
          </a:stretch>
        </p:blipFill>
        <p:spPr>
          <a:xfrm>
            <a:off x="1892439" y="0"/>
            <a:ext cx="5359121"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76200"/>
            <a:ext cx="7848600" cy="9827520"/>
          </a:xfrm>
          <a:prstGeom prst="rect">
            <a:avLst/>
          </a:prstGeom>
        </p:spPr>
      </p:pic>
    </p:spTree>
    <p:extLst>
      <p:ext uri="{BB962C8B-B14F-4D97-AF65-F5344CB8AC3E}">
        <p14:creationId xmlns:p14="http://schemas.microsoft.com/office/powerpoint/2010/main" val="1194367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vid_lloyd_george.jpg"/>
          <p:cNvPicPr>
            <a:picLocks noChangeAspect="1"/>
          </p:cNvPicPr>
          <p:nvPr/>
        </p:nvPicPr>
        <p:blipFill>
          <a:blip r:embed="rId3" cstate="print"/>
          <a:stretch>
            <a:fillRect/>
          </a:stretch>
        </p:blipFill>
        <p:spPr>
          <a:xfrm>
            <a:off x="1940779" y="0"/>
            <a:ext cx="5262442"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incare.jpg"/>
          <p:cNvPicPr>
            <a:picLocks noChangeAspect="1"/>
          </p:cNvPicPr>
          <p:nvPr/>
        </p:nvPicPr>
        <p:blipFill>
          <a:blip r:embed="rId3" cstate="print"/>
          <a:stretch>
            <a:fillRect/>
          </a:stretch>
        </p:blipFill>
        <p:spPr>
          <a:xfrm>
            <a:off x="2085975" y="0"/>
            <a:ext cx="4972049" cy="685799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nch alliances.gif"/>
          <p:cNvPicPr>
            <a:picLocks noChangeAspect="1"/>
          </p:cNvPicPr>
          <p:nvPr/>
        </p:nvPicPr>
        <p:blipFill>
          <a:blip r:embed="rId3" cstate="print"/>
          <a:stretch>
            <a:fillRect/>
          </a:stretch>
        </p:blipFill>
        <p:spPr>
          <a:xfrm>
            <a:off x="0" y="325966"/>
            <a:ext cx="9144000" cy="620606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09937" y="-34636"/>
            <a:ext cx="3200400" cy="3750469"/>
          </a:xfrm>
          <a:prstGeom prst="rect">
            <a:avLst/>
          </a:prstGeom>
        </p:spPr>
      </p:pic>
      <p:pic>
        <p:nvPicPr>
          <p:cNvPr id="3" name="Picture 2"/>
          <p:cNvPicPr>
            <a:picLocks noChangeAspect="1"/>
          </p:cNvPicPr>
          <p:nvPr/>
        </p:nvPicPr>
        <p:blipFill>
          <a:blip r:embed="rId3"/>
          <a:stretch>
            <a:fillRect/>
          </a:stretch>
        </p:blipFill>
        <p:spPr>
          <a:xfrm>
            <a:off x="1219200" y="3469698"/>
            <a:ext cx="7381875" cy="3419475"/>
          </a:xfrm>
          <a:prstGeom prst="rect">
            <a:avLst/>
          </a:prstGeom>
        </p:spPr>
      </p:pic>
    </p:spTree>
    <p:extLst>
      <p:ext uri="{BB962C8B-B14F-4D97-AF65-F5344CB8AC3E}">
        <p14:creationId xmlns:p14="http://schemas.microsoft.com/office/powerpoint/2010/main" val="243163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utsch-01.jpg"/>
          <p:cNvPicPr>
            <a:picLocks noChangeAspect="1"/>
          </p:cNvPicPr>
          <p:nvPr/>
        </p:nvPicPr>
        <p:blipFill>
          <a:blip r:embed="rId3" cstate="print"/>
          <a:stretch>
            <a:fillRect/>
          </a:stretch>
        </p:blipFill>
        <p:spPr>
          <a:xfrm>
            <a:off x="100011" y="-76687"/>
            <a:ext cx="9043989" cy="693468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emarRepublic_September_01_1923_50MillionMark.jpg"/>
          <p:cNvPicPr>
            <a:picLocks noChangeAspect="1"/>
          </p:cNvPicPr>
          <p:nvPr/>
        </p:nvPicPr>
        <p:blipFill>
          <a:blip r:embed="rId3" cstate="print"/>
          <a:stretch>
            <a:fillRect/>
          </a:stretch>
        </p:blipFill>
        <p:spPr>
          <a:xfrm>
            <a:off x="1025235" y="914400"/>
            <a:ext cx="7436763" cy="4953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eimar wheelbarrow.jpg"/>
          <p:cNvPicPr>
            <a:picLocks noChangeAspect="1"/>
          </p:cNvPicPr>
          <p:nvPr/>
        </p:nvPicPr>
        <p:blipFill>
          <a:blip r:embed="rId3" cstate="print"/>
          <a:stretch>
            <a:fillRect/>
          </a:stretch>
        </p:blipFill>
        <p:spPr>
          <a:xfrm>
            <a:off x="222833" y="64625"/>
            <a:ext cx="8616368" cy="67933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eseman.jpg"/>
          <p:cNvPicPr>
            <a:picLocks noChangeAspect="1"/>
          </p:cNvPicPr>
          <p:nvPr/>
        </p:nvPicPr>
        <p:blipFill>
          <a:blip r:embed="rId3" cstate="print"/>
          <a:stretch>
            <a:fillRect/>
          </a:stretch>
        </p:blipFill>
        <p:spPr>
          <a:xfrm>
            <a:off x="2186940" y="0"/>
            <a:ext cx="477012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27482"/>
            <a:ext cx="9067799" cy="6611393"/>
          </a:xfrm>
          <a:prstGeom prst="rect">
            <a:avLst/>
          </a:prstGeom>
        </p:spPr>
      </p:pic>
    </p:spTree>
    <p:extLst>
      <p:ext uri="{BB962C8B-B14F-4D97-AF65-F5344CB8AC3E}">
        <p14:creationId xmlns:p14="http://schemas.microsoft.com/office/powerpoint/2010/main" val="1806181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17318"/>
            <a:ext cx="9729740" cy="6685873"/>
          </a:xfrm>
          <a:prstGeom prst="rect">
            <a:avLst/>
          </a:prstGeom>
        </p:spPr>
      </p:pic>
    </p:spTree>
    <p:extLst>
      <p:ext uri="{BB962C8B-B14F-4D97-AF65-F5344CB8AC3E}">
        <p14:creationId xmlns:p14="http://schemas.microsoft.com/office/powerpoint/2010/main" val="403201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1" y="100274"/>
            <a:ext cx="8839200" cy="6657451"/>
          </a:xfrm>
          <a:prstGeom prst="rect">
            <a:avLst/>
          </a:prstGeom>
        </p:spPr>
      </p:pic>
    </p:spTree>
    <p:extLst>
      <p:ext uri="{BB962C8B-B14F-4D97-AF65-F5344CB8AC3E}">
        <p14:creationId xmlns:p14="http://schemas.microsoft.com/office/powerpoint/2010/main" val="620165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0"/>
            <a:ext cx="8855630" cy="6845300"/>
          </a:xfrm>
          <a:prstGeom prst="rect">
            <a:avLst/>
          </a:prstGeom>
        </p:spPr>
      </p:pic>
    </p:spTree>
    <p:extLst>
      <p:ext uri="{BB962C8B-B14F-4D97-AF65-F5344CB8AC3E}">
        <p14:creationId xmlns:p14="http://schemas.microsoft.com/office/powerpoint/2010/main" val="3495140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ussolini090909.jpg"/>
          <p:cNvPicPr>
            <a:picLocks noChangeAspect="1"/>
          </p:cNvPicPr>
          <p:nvPr/>
        </p:nvPicPr>
        <p:blipFill>
          <a:blip r:embed="rId3" cstate="print"/>
          <a:stretch>
            <a:fillRect/>
          </a:stretch>
        </p:blipFill>
        <p:spPr>
          <a:xfrm>
            <a:off x="0" y="34290"/>
            <a:ext cx="9144000" cy="678942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95px-Admiral_Horthy.jpg"/>
          <p:cNvPicPr>
            <a:picLocks noChangeAspect="1"/>
          </p:cNvPicPr>
          <p:nvPr/>
        </p:nvPicPr>
        <p:blipFill>
          <a:blip r:embed="rId3" cstate="print"/>
          <a:stretch>
            <a:fillRect/>
          </a:stretch>
        </p:blipFill>
        <p:spPr>
          <a:xfrm>
            <a:off x="2310806" y="0"/>
            <a:ext cx="4522387"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sudski.jpg"/>
          <p:cNvPicPr>
            <a:picLocks noChangeAspect="1"/>
          </p:cNvPicPr>
          <p:nvPr/>
        </p:nvPicPr>
        <p:blipFill>
          <a:blip r:embed="rId3" cstate="print"/>
          <a:stretch>
            <a:fillRect/>
          </a:stretch>
        </p:blipFill>
        <p:spPr>
          <a:xfrm>
            <a:off x="2355850" y="571500"/>
            <a:ext cx="4432300" cy="5715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linGorki1922.jpg"/>
          <p:cNvPicPr>
            <a:picLocks noChangeAspect="1"/>
          </p:cNvPicPr>
          <p:nvPr/>
        </p:nvPicPr>
        <p:blipFill>
          <a:blip r:embed="rId3" cstate="print"/>
          <a:stretch>
            <a:fillRect/>
          </a:stretch>
        </p:blipFill>
        <p:spPr>
          <a:xfrm>
            <a:off x="1066800" y="92330"/>
            <a:ext cx="7086599" cy="660234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0px-Collectivization-get-rid-of-kulak.jpg"/>
          <p:cNvPicPr>
            <a:picLocks noChangeAspect="1"/>
          </p:cNvPicPr>
          <p:nvPr/>
        </p:nvPicPr>
        <p:blipFill>
          <a:blip r:embed="rId3" cstate="print"/>
          <a:stretch>
            <a:fillRect/>
          </a:stretch>
        </p:blipFill>
        <p:spPr>
          <a:xfrm>
            <a:off x="137948" y="0"/>
            <a:ext cx="8868103"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descr="warren-harding-picture.jpg"/>
          <p:cNvPicPr>
            <a:picLocks noChangeAspect="1"/>
          </p:cNvPicPr>
          <p:nvPr/>
        </p:nvPicPr>
        <p:blipFill>
          <a:blip r:embed="rId3" cstate="print"/>
          <a:srcRect/>
          <a:stretch>
            <a:fillRect/>
          </a:stretch>
        </p:blipFill>
        <p:spPr bwMode="auto">
          <a:xfrm>
            <a:off x="1517650" y="0"/>
            <a:ext cx="6249988" cy="6705600"/>
          </a:xfrm>
          <a:prstGeom prst="rect">
            <a:avLst/>
          </a:prstGeom>
          <a:noFill/>
          <a:ln w="9525">
            <a:noFill/>
            <a:miter lim="800000"/>
            <a:headEnd/>
            <a:tailEnd/>
          </a:ln>
        </p:spPr>
      </p:pic>
    </p:spTree>
    <p:extLst>
      <p:ext uri="{BB962C8B-B14F-4D97-AF65-F5344CB8AC3E}">
        <p14:creationId xmlns:p14="http://schemas.microsoft.com/office/powerpoint/2010/main" val="38529093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descr="1920.png"/>
          <p:cNvPicPr>
            <a:picLocks noChangeAspect="1"/>
          </p:cNvPicPr>
          <p:nvPr/>
        </p:nvPicPr>
        <p:blipFill>
          <a:blip r:embed="rId3" cstate="print"/>
          <a:srcRect/>
          <a:stretch>
            <a:fillRect/>
          </a:stretch>
        </p:blipFill>
        <p:spPr bwMode="auto">
          <a:xfrm>
            <a:off x="0" y="973138"/>
            <a:ext cx="9144000" cy="4911725"/>
          </a:xfrm>
          <a:prstGeom prst="rect">
            <a:avLst/>
          </a:prstGeom>
          <a:noFill/>
          <a:ln w="9525">
            <a:noFill/>
            <a:miter lim="800000"/>
            <a:headEnd/>
            <a:tailEnd/>
          </a:ln>
        </p:spPr>
      </p:pic>
    </p:spTree>
    <p:extLst>
      <p:ext uri="{BB962C8B-B14F-4D97-AF65-F5344CB8AC3E}">
        <p14:creationId xmlns:p14="http://schemas.microsoft.com/office/powerpoint/2010/main" val="2036045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media-2.web.britannica.com/eb-media/36/71436-004-9FFE562B.jpg"/>
          <p:cNvPicPr>
            <a:picLocks noChangeAspect="1" noChangeArrowheads="1"/>
          </p:cNvPicPr>
          <p:nvPr/>
        </p:nvPicPr>
        <p:blipFill>
          <a:blip r:embed="rId3" cstate="print"/>
          <a:srcRect/>
          <a:stretch>
            <a:fillRect/>
          </a:stretch>
        </p:blipFill>
        <p:spPr bwMode="auto">
          <a:xfrm>
            <a:off x="262619" y="609600"/>
            <a:ext cx="8731247" cy="5334000"/>
          </a:xfrm>
          <a:prstGeom prst="rect">
            <a:avLst/>
          </a:prstGeom>
          <a:noFill/>
        </p:spPr>
      </p:pic>
    </p:spTree>
    <p:extLst>
      <p:ext uri="{BB962C8B-B14F-4D97-AF65-F5344CB8AC3E}">
        <p14:creationId xmlns:p14="http://schemas.microsoft.com/office/powerpoint/2010/main" val="1586903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history.sandiego.edu/GEN/WW2tIMELINE/07/images/90869av.jpg"/>
          <p:cNvPicPr>
            <a:picLocks noChangeAspect="1" noChangeArrowheads="1"/>
          </p:cNvPicPr>
          <p:nvPr/>
        </p:nvPicPr>
        <p:blipFill>
          <a:blip r:embed="rId3" cstate="print"/>
          <a:srcRect/>
          <a:stretch>
            <a:fillRect/>
          </a:stretch>
        </p:blipFill>
        <p:spPr bwMode="auto">
          <a:xfrm>
            <a:off x="2223656" y="152400"/>
            <a:ext cx="4784146" cy="6477000"/>
          </a:xfrm>
          <a:prstGeom prst="rect">
            <a:avLst/>
          </a:prstGeom>
          <a:noFill/>
        </p:spPr>
      </p:pic>
    </p:spTree>
    <p:extLst>
      <p:ext uri="{BB962C8B-B14F-4D97-AF65-F5344CB8AC3E}">
        <p14:creationId xmlns:p14="http://schemas.microsoft.com/office/powerpoint/2010/main" val="25274928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apping_Battleships_1923.jpg"/>
          <p:cNvPicPr>
            <a:picLocks noChangeAspect="1"/>
          </p:cNvPicPr>
          <p:nvPr/>
        </p:nvPicPr>
        <p:blipFill>
          <a:blip r:embed="rId3" cstate="print"/>
          <a:stretch>
            <a:fillRect/>
          </a:stretch>
        </p:blipFill>
        <p:spPr>
          <a:xfrm>
            <a:off x="1047750" y="638175"/>
            <a:ext cx="7048500" cy="5581650"/>
          </a:xfrm>
          <a:prstGeom prst="rect">
            <a:avLst/>
          </a:prstGeom>
        </p:spPr>
      </p:pic>
    </p:spTree>
    <p:extLst>
      <p:ext uri="{BB962C8B-B14F-4D97-AF65-F5344CB8AC3E}">
        <p14:creationId xmlns:p14="http://schemas.microsoft.com/office/powerpoint/2010/main" val="3284853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nch alliances.gif"/>
          <p:cNvPicPr>
            <a:picLocks noChangeAspect="1"/>
          </p:cNvPicPr>
          <p:nvPr/>
        </p:nvPicPr>
        <p:blipFill>
          <a:blip r:embed="rId3" cstate="print"/>
          <a:stretch>
            <a:fillRect/>
          </a:stretch>
        </p:blipFill>
        <p:spPr>
          <a:xfrm>
            <a:off x="0" y="325966"/>
            <a:ext cx="9144000" cy="6206067"/>
          </a:xfrm>
          <a:prstGeom prst="rect">
            <a:avLst/>
          </a:prstGeom>
        </p:spPr>
      </p:pic>
    </p:spTree>
    <p:extLst>
      <p:ext uri="{BB962C8B-B14F-4D97-AF65-F5344CB8AC3E}">
        <p14:creationId xmlns:p14="http://schemas.microsoft.com/office/powerpoint/2010/main" val="5489186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r debts.PNG"/>
          <p:cNvPicPr>
            <a:picLocks noChangeAspect="1"/>
          </p:cNvPicPr>
          <p:nvPr/>
        </p:nvPicPr>
        <p:blipFill>
          <a:blip r:embed="rId3" cstate="print"/>
          <a:stretch>
            <a:fillRect/>
          </a:stretch>
        </p:blipFill>
        <p:spPr>
          <a:xfrm>
            <a:off x="1556639" y="0"/>
            <a:ext cx="6030722" cy="6857999"/>
          </a:xfrm>
          <a:prstGeom prst="rect">
            <a:avLst/>
          </a:prstGeom>
        </p:spPr>
      </p:pic>
    </p:spTree>
    <p:extLst>
      <p:ext uri="{BB962C8B-B14F-4D97-AF65-F5344CB8AC3E}">
        <p14:creationId xmlns:p14="http://schemas.microsoft.com/office/powerpoint/2010/main" val="2309852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edia-2.web.britannica.com/eb-media/62/65962-004-A6CCCFAF.jpg"/>
          <p:cNvPicPr>
            <a:picLocks noChangeAspect="1" noChangeArrowheads="1"/>
          </p:cNvPicPr>
          <p:nvPr/>
        </p:nvPicPr>
        <p:blipFill>
          <a:blip r:embed="rId3" cstate="print"/>
          <a:srcRect/>
          <a:stretch>
            <a:fillRect/>
          </a:stretch>
        </p:blipFill>
        <p:spPr bwMode="auto">
          <a:xfrm>
            <a:off x="347854" y="152400"/>
            <a:ext cx="8147812" cy="6553200"/>
          </a:xfrm>
          <a:prstGeom prst="rect">
            <a:avLst/>
          </a:prstGeom>
          <a:noFill/>
        </p:spPr>
      </p:pic>
    </p:spTree>
    <p:extLst>
      <p:ext uri="{BB962C8B-B14F-4D97-AF65-F5344CB8AC3E}">
        <p14:creationId xmlns:p14="http://schemas.microsoft.com/office/powerpoint/2010/main" val="41458155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history.navy.mil/photos/images/h74000/h74761.jpg"/>
          <p:cNvPicPr>
            <a:picLocks noChangeAspect="1" noChangeArrowheads="1"/>
          </p:cNvPicPr>
          <p:nvPr/>
        </p:nvPicPr>
        <p:blipFill>
          <a:blip r:embed="rId3" cstate="print"/>
          <a:srcRect/>
          <a:stretch>
            <a:fillRect/>
          </a:stretch>
        </p:blipFill>
        <p:spPr bwMode="auto">
          <a:xfrm>
            <a:off x="1066800" y="457200"/>
            <a:ext cx="7048500" cy="5429251"/>
          </a:xfrm>
          <a:prstGeom prst="rect">
            <a:avLst/>
          </a:prstGeom>
          <a:noFill/>
        </p:spPr>
      </p:pic>
    </p:spTree>
    <p:extLst>
      <p:ext uri="{BB962C8B-B14F-4D97-AF65-F5344CB8AC3E}">
        <p14:creationId xmlns:p14="http://schemas.microsoft.com/office/powerpoint/2010/main" val="249942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lutarco_elias_calles.jpg"/>
          <p:cNvPicPr>
            <a:picLocks noChangeAspect="1"/>
          </p:cNvPicPr>
          <p:nvPr/>
        </p:nvPicPr>
        <p:blipFill>
          <a:blip r:embed="rId3" cstate="print"/>
          <a:stretch>
            <a:fillRect/>
          </a:stretch>
        </p:blipFill>
        <p:spPr>
          <a:xfrm>
            <a:off x="1994916" y="0"/>
            <a:ext cx="5154168" cy="6858000"/>
          </a:xfrm>
          <a:prstGeom prst="rect">
            <a:avLst/>
          </a:prstGeom>
        </p:spPr>
      </p:pic>
    </p:spTree>
    <p:extLst>
      <p:ext uri="{BB962C8B-B14F-4D97-AF65-F5344CB8AC3E}">
        <p14:creationId xmlns:p14="http://schemas.microsoft.com/office/powerpoint/2010/main" val="22565494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85800"/>
            <a:ext cx="7239000" cy="5632311"/>
          </a:xfrm>
          <a:prstGeom prst="rect">
            <a:avLst/>
          </a:prstGeom>
          <a:noFill/>
        </p:spPr>
        <p:txBody>
          <a:bodyPr wrap="square" rtlCol="0">
            <a:spAutoFit/>
          </a:bodyPr>
          <a:lstStyle/>
          <a:p>
            <a:r>
              <a:rPr lang="en-US" sz="2000" b="1" dirty="0" smtClean="0">
                <a:solidFill>
                  <a:prstClr val="black"/>
                </a:solidFill>
              </a:rPr>
              <a:t>Article </a:t>
            </a:r>
            <a:r>
              <a:rPr lang="en-US" sz="2000" b="1" dirty="0">
                <a:solidFill>
                  <a:prstClr val="black"/>
                </a:solidFill>
              </a:rPr>
              <a:t>27</a:t>
            </a:r>
            <a:r>
              <a:rPr lang="en-US" sz="2000" dirty="0">
                <a:solidFill>
                  <a:prstClr val="black"/>
                </a:solidFill>
              </a:rPr>
              <a:t>. </a:t>
            </a:r>
            <a:r>
              <a:rPr lang="en-US" sz="2000" b="1" dirty="0">
                <a:solidFill>
                  <a:srgbClr val="FF0000"/>
                </a:solidFill>
              </a:rPr>
              <a:t>Ownership of the lands and waters within the boundaries of the national territory is vested originally in the Nation</a:t>
            </a:r>
            <a:r>
              <a:rPr lang="en-US" sz="2000" dirty="0">
                <a:solidFill>
                  <a:prstClr val="black"/>
                </a:solidFill>
              </a:rPr>
              <a:t>, which has had, and has, the right to transmit title thereof to private persons, thereby constituting private property . . </a:t>
            </a:r>
            <a:r>
              <a:rPr lang="en-US" sz="2000" dirty="0" smtClean="0">
                <a:solidFill>
                  <a:prstClr val="black"/>
                </a:solidFill>
              </a:rPr>
              <a:t>.</a:t>
            </a:r>
          </a:p>
          <a:p>
            <a:endParaRPr lang="en-US" sz="2000" dirty="0">
              <a:solidFill>
                <a:prstClr val="black"/>
              </a:solidFill>
            </a:endParaRPr>
          </a:p>
          <a:p>
            <a:r>
              <a:rPr lang="en-US" sz="2000" dirty="0">
                <a:solidFill>
                  <a:prstClr val="black"/>
                </a:solidFill>
              </a:rPr>
              <a:t>In the Nation is vested the direct ownership of all natural resources of the continental shelf and the submarine shelf of the islands; of all minerals or substances, which in veins, ledges, masses or ore pockets, form deposits of a nature distinct from the components of the earth itself, such as the minerals from which industrial metals and metalloids are extracted; deposits of precious stones, rock-salt and the deposits of salt formed by sea water; products derived from the decomposition of rocks, when subterranean works are required for their extraction; mineral or organic deposits of materials susceptible of utilization as fertilizers; solid mineral fuels; </a:t>
            </a:r>
            <a:r>
              <a:rPr lang="en-US" sz="2000" b="1" dirty="0">
                <a:solidFill>
                  <a:srgbClr val="FF0000"/>
                </a:solidFill>
              </a:rPr>
              <a:t>petroleum and all solid, liquid, and gaseous hydrocarbons</a:t>
            </a:r>
            <a:r>
              <a:rPr lang="en-US" sz="2000" dirty="0">
                <a:solidFill>
                  <a:prstClr val="black"/>
                </a:solidFill>
              </a:rPr>
              <a:t>; and the space above the national territory to the extent and within the terms fixed by international law . . </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23213139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762000"/>
            <a:ext cx="7010400" cy="5324535"/>
          </a:xfrm>
          <a:prstGeom prst="rect">
            <a:avLst/>
          </a:prstGeom>
          <a:noFill/>
        </p:spPr>
        <p:txBody>
          <a:bodyPr wrap="square" rtlCol="0">
            <a:spAutoFit/>
          </a:bodyPr>
          <a:lstStyle/>
          <a:p>
            <a:r>
              <a:rPr lang="en-US" sz="2000" dirty="0" smtClean="0">
                <a:solidFill>
                  <a:prstClr val="black"/>
                </a:solidFill>
              </a:rPr>
              <a:t>Only </a:t>
            </a:r>
            <a:r>
              <a:rPr lang="en-US" sz="2000" dirty="0">
                <a:solidFill>
                  <a:prstClr val="black"/>
                </a:solidFill>
              </a:rPr>
              <a:t>Mexicans by birth or naturalization and Mexican companies have the right to acquire ownership of lands, waters, and their appurtenances, or to obtain concessions for the exploitation of mines or of waters. </a:t>
            </a:r>
            <a:r>
              <a:rPr lang="en-US" sz="2000" b="1" dirty="0">
                <a:solidFill>
                  <a:srgbClr val="FF0000"/>
                </a:solidFill>
              </a:rPr>
              <a:t>The State may grant the same right to foreigners, provided they agree before the Ministry of Foreign Relations to consider themselves as nationals in respect to such property, and bind themselves not to invoke the protection of their governments in matters relating thereto</a:t>
            </a:r>
            <a:r>
              <a:rPr lang="en-US" sz="2000" dirty="0">
                <a:solidFill>
                  <a:prstClr val="black"/>
                </a:solidFill>
              </a:rPr>
              <a:t>; under penalty, in case of noncompliance with this agreement, of forfeiture of the property acquired to the Nation . . </a:t>
            </a:r>
            <a:r>
              <a:rPr lang="en-US" sz="2000" dirty="0" smtClean="0">
                <a:solidFill>
                  <a:prstClr val="black"/>
                </a:solidFill>
              </a:rPr>
              <a:t>.</a:t>
            </a:r>
          </a:p>
          <a:p>
            <a:endParaRPr lang="en-US" sz="2000" dirty="0">
              <a:solidFill>
                <a:prstClr val="black"/>
              </a:solidFill>
            </a:endParaRPr>
          </a:p>
          <a:p>
            <a:r>
              <a:rPr lang="en-US" sz="2000" dirty="0">
                <a:solidFill>
                  <a:prstClr val="black"/>
                </a:solidFill>
              </a:rPr>
              <a:t>All contracts and concessions made by former Governments since the year 1876, which have resulted in the monopolization of lands, waters, and natural resources of the Nation, by a single person or company, </a:t>
            </a:r>
            <a:r>
              <a:rPr lang="en-US" sz="2000" b="1" dirty="0">
                <a:solidFill>
                  <a:srgbClr val="FF0000"/>
                </a:solidFill>
              </a:rPr>
              <a:t>are declared subject to revision, and the Executive of the Union is empowered to declare them void whenever they involve serious prejudice to the public interest</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8691445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icaragua.gif"/>
          <p:cNvPicPr>
            <a:picLocks noChangeAspect="1"/>
          </p:cNvPicPr>
          <p:nvPr/>
        </p:nvPicPr>
        <p:blipFill>
          <a:blip r:embed="rId3" cstate="print"/>
          <a:stretch>
            <a:fillRect/>
          </a:stretch>
        </p:blipFill>
        <p:spPr>
          <a:xfrm>
            <a:off x="1216814" y="0"/>
            <a:ext cx="6710372" cy="6858000"/>
          </a:xfrm>
          <a:prstGeom prst="rect">
            <a:avLst/>
          </a:prstGeom>
        </p:spPr>
      </p:pic>
    </p:spTree>
    <p:extLst>
      <p:ext uri="{BB962C8B-B14F-4D97-AF65-F5344CB8AC3E}">
        <p14:creationId xmlns:p14="http://schemas.microsoft.com/office/powerpoint/2010/main" val="40236736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upload.wikimedia.org/wikipedia/commons/archive/6/61/20080909212854!Henry_Stimson,_Harris_%26_Ewing_bw_photo_portrait,_1929.jpg"/>
          <p:cNvPicPr>
            <a:picLocks noChangeAspect="1" noChangeArrowheads="1"/>
          </p:cNvPicPr>
          <p:nvPr/>
        </p:nvPicPr>
        <p:blipFill>
          <a:blip r:embed="rId3" cstate="print"/>
          <a:srcRect/>
          <a:stretch>
            <a:fillRect/>
          </a:stretch>
        </p:blipFill>
        <p:spPr bwMode="auto">
          <a:xfrm>
            <a:off x="0" y="-13855"/>
            <a:ext cx="4705603" cy="6653805"/>
          </a:xfrm>
          <a:prstGeom prst="rect">
            <a:avLst/>
          </a:prstGeom>
          <a:noFill/>
        </p:spPr>
      </p:pic>
      <p:pic>
        <p:nvPicPr>
          <p:cNvPr id="2" name="Picture 1"/>
          <p:cNvPicPr>
            <a:picLocks noChangeAspect="1"/>
          </p:cNvPicPr>
          <p:nvPr/>
        </p:nvPicPr>
        <p:blipFill>
          <a:blip r:embed="rId4"/>
          <a:stretch>
            <a:fillRect/>
          </a:stretch>
        </p:blipFill>
        <p:spPr>
          <a:xfrm>
            <a:off x="4454108" y="6927"/>
            <a:ext cx="4676037" cy="6633023"/>
          </a:xfrm>
          <a:prstGeom prst="rect">
            <a:avLst/>
          </a:prstGeom>
        </p:spPr>
      </p:pic>
    </p:spTree>
    <p:extLst>
      <p:ext uri="{BB962C8B-B14F-4D97-AF65-F5344CB8AC3E}">
        <p14:creationId xmlns:p14="http://schemas.microsoft.com/office/powerpoint/2010/main" val="14462543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descr="http://www.latinamericanstudies.org/sandino/marines-ocotal-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78852" name="Picture 4" descr="http://www.latinamericanstudies.org/sandino/marines-ocotal-1.jpg"/>
          <p:cNvPicPr>
            <a:picLocks noChangeAspect="1" noChangeArrowheads="1"/>
          </p:cNvPicPr>
          <p:nvPr/>
        </p:nvPicPr>
        <p:blipFill>
          <a:blip r:embed="rId3" cstate="print"/>
          <a:srcRect/>
          <a:stretch>
            <a:fillRect/>
          </a:stretch>
        </p:blipFill>
        <p:spPr bwMode="auto">
          <a:xfrm>
            <a:off x="176631" y="457200"/>
            <a:ext cx="8867851" cy="5943600"/>
          </a:xfrm>
          <a:prstGeom prst="rect">
            <a:avLst/>
          </a:prstGeom>
          <a:noFill/>
        </p:spPr>
      </p:pic>
    </p:spTree>
    <p:extLst>
      <p:ext uri="{BB962C8B-B14F-4D97-AF65-F5344CB8AC3E}">
        <p14:creationId xmlns:p14="http://schemas.microsoft.com/office/powerpoint/2010/main" val="21904264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ile:Clarence Cleveland Dill.jpg"/>
          <p:cNvPicPr>
            <a:picLocks noChangeAspect="1" noChangeArrowheads="1"/>
          </p:cNvPicPr>
          <p:nvPr/>
        </p:nvPicPr>
        <p:blipFill>
          <a:blip r:embed="rId3" cstate="print"/>
          <a:srcRect/>
          <a:stretch>
            <a:fillRect/>
          </a:stretch>
        </p:blipFill>
        <p:spPr bwMode="auto">
          <a:xfrm>
            <a:off x="2679702" y="228600"/>
            <a:ext cx="4317997" cy="6096000"/>
          </a:xfrm>
          <a:prstGeom prst="rect">
            <a:avLst/>
          </a:prstGeom>
          <a:noFill/>
        </p:spPr>
      </p:pic>
    </p:spTree>
    <p:extLst>
      <p:ext uri="{BB962C8B-B14F-4D97-AF65-F5344CB8AC3E}">
        <p14:creationId xmlns:p14="http://schemas.microsoft.com/office/powerpoint/2010/main" val="511485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3313</TotalTime>
  <Words>607</Words>
  <Application>Microsoft Office PowerPoint</Application>
  <PresentationFormat>On-screen Show (4:3)</PresentationFormat>
  <Paragraphs>59</Paragraphs>
  <Slides>47</Slides>
  <Notes>40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47</vt:i4>
      </vt:variant>
    </vt:vector>
  </HeadingPairs>
  <TitlesOfParts>
    <vt:vector size="52" baseType="lpstr">
      <vt:lpstr>Arial</vt:lpstr>
      <vt:lpstr>Calibri</vt:lpstr>
      <vt:lpstr>Office Theme</vt:lpstr>
      <vt:lpstr>2_Office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22</cp:revision>
  <dcterms:created xsi:type="dcterms:W3CDTF">2009-10-25T17:57:24Z</dcterms:created>
  <dcterms:modified xsi:type="dcterms:W3CDTF">2014-10-11T23:47:00Z</dcterms:modified>
</cp:coreProperties>
</file>