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sldIdLst>
    <p:sldId id="345" r:id="rId3"/>
    <p:sldId id="346" r:id="rId4"/>
    <p:sldId id="363" r:id="rId5"/>
    <p:sldId id="344" r:id="rId6"/>
    <p:sldId id="349" r:id="rId7"/>
    <p:sldId id="350" r:id="rId8"/>
    <p:sldId id="368" r:id="rId9"/>
    <p:sldId id="370" r:id="rId10"/>
    <p:sldId id="371" r:id="rId11"/>
    <p:sldId id="372" r:id="rId12"/>
    <p:sldId id="374" r:id="rId13"/>
    <p:sldId id="375" r:id="rId14"/>
    <p:sldId id="376" r:id="rId15"/>
    <p:sldId id="367" r:id="rId16"/>
    <p:sldId id="353" r:id="rId17"/>
    <p:sldId id="342" r:id="rId18"/>
    <p:sldId id="288" r:id="rId19"/>
    <p:sldId id="291" r:id="rId20"/>
    <p:sldId id="354" r:id="rId21"/>
    <p:sldId id="355" r:id="rId22"/>
    <p:sldId id="362" r:id="rId23"/>
    <p:sldId id="364" r:id="rId24"/>
    <p:sldId id="365" r:id="rId25"/>
    <p:sldId id="366" r:id="rId26"/>
    <p:sldId id="304" r:id="rId27"/>
    <p:sldId id="306" r:id="rId28"/>
    <p:sldId id="307" r:id="rId29"/>
    <p:sldId id="308" r:id="rId30"/>
    <p:sldId id="369" r:id="rId31"/>
    <p:sldId id="309" r:id="rId32"/>
    <p:sldId id="361" r:id="rId33"/>
    <p:sldId id="326" r:id="rId34"/>
    <p:sldId id="299" r:id="rId35"/>
    <p:sldId id="325" r:id="rId36"/>
    <p:sldId id="293" r:id="rId37"/>
    <p:sldId id="340" r:id="rId38"/>
    <p:sldId id="333" r:id="rId39"/>
    <p:sldId id="332" r:id="rId40"/>
    <p:sldId id="338" r:id="rId41"/>
    <p:sldId id="339" r:id="rId42"/>
    <p:sldId id="334" r:id="rId43"/>
    <p:sldId id="336" r:id="rId44"/>
    <p:sldId id="337" r:id="rId45"/>
    <p:sldId id="360" r:id="rId46"/>
    <p:sldId id="331" r:id="rId47"/>
    <p:sldId id="328" r:id="rId48"/>
    <p:sldId id="335" r:id="rId49"/>
    <p:sldId id="359" r:id="rId50"/>
    <p:sldId id="357" r:id="rId51"/>
    <p:sldId id="358" r:id="rId52"/>
    <p:sldId id="373" r:id="rId53"/>
    <p:sldId id="343" r:id="rId5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44C8B02-E507-4BE4-998C-33C92BF0987B}" type="datetimeFigureOut">
              <a:rPr lang="en-US"/>
              <a:pPr>
                <a:defRPr/>
              </a:pPr>
              <a:t>27-Aug-14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B80A156-F575-4ED7-B32A-E91EC015060D}" type="slidenum">
              <a:rPr lang="en-US"/>
              <a:pPr>
                <a:defRPr/>
              </a:pPr>
              <a:t>‹#›</a:t>
            </a:fld>
            <a:endParaRPr lang="en-US"/>
          </a:p>
        </p:txBody>
      </p:sp>
    </p:spTree>
    <p:extLst>
      <p:ext uri="{BB962C8B-B14F-4D97-AF65-F5344CB8AC3E}">
        <p14:creationId xmlns:p14="http://schemas.microsoft.com/office/powerpoint/2010/main" val="31406143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56E5E2-65DF-4EB1-BBB1-8D3CBE8DDFFB}"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079843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56E5E2-65DF-4EB1-BBB1-8D3CBE8DDFFB}"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364665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teheran</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1F5F92A-DBEE-4DE8-B0CE-49C110F6D2F4}" type="slidenum">
              <a:rPr lang="en-US"/>
              <a:pPr fontAlgn="base">
                <a:spcBef>
                  <a:spcPct val="0"/>
                </a:spcBef>
                <a:spcAft>
                  <a:spcPct val="0"/>
                </a:spcAft>
              </a:pPr>
              <a:t>15</a:t>
            </a:fld>
            <a:endParaRPr lang="en-US"/>
          </a:p>
        </p:txBody>
      </p:sp>
    </p:spTree>
    <p:extLst>
      <p:ext uri="{BB962C8B-B14F-4D97-AF65-F5344CB8AC3E}">
        <p14:creationId xmlns:p14="http://schemas.microsoft.com/office/powerpoint/2010/main" val="187924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9E5A80C-4BEF-45E1-9E10-8EE0B5DC5DB1}" type="slidenum">
              <a:rPr lang="en-US"/>
              <a:pPr fontAlgn="base">
                <a:spcBef>
                  <a:spcPct val="0"/>
                </a:spcBef>
                <a:spcAft>
                  <a:spcPct val="0"/>
                </a:spcAft>
              </a:pPr>
              <a:t>16</a:t>
            </a:fld>
            <a:endParaRPr lang="en-US"/>
          </a:p>
        </p:txBody>
      </p:sp>
    </p:spTree>
    <p:extLst>
      <p:ext uri="{BB962C8B-B14F-4D97-AF65-F5344CB8AC3E}">
        <p14:creationId xmlns:p14="http://schemas.microsoft.com/office/powerpoint/2010/main" val="3246140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C96E5BB-3C0A-4A79-91F3-082E8A5C9377}" type="slidenum">
              <a:rPr lang="en-US"/>
              <a:pPr fontAlgn="base">
                <a:spcBef>
                  <a:spcPct val="0"/>
                </a:spcBef>
                <a:spcAft>
                  <a:spcPct val="0"/>
                </a:spcAft>
              </a:pPr>
              <a:t>17</a:t>
            </a:fld>
            <a:endParaRPr lang="en-US"/>
          </a:p>
        </p:txBody>
      </p:sp>
    </p:spTree>
    <p:extLst>
      <p:ext uri="{BB962C8B-B14F-4D97-AF65-F5344CB8AC3E}">
        <p14:creationId xmlns:p14="http://schemas.microsoft.com/office/powerpoint/2010/main" val="361910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0A33C89-4651-4570-8F2A-58D801081991}" type="slidenum">
              <a:rPr lang="en-US"/>
              <a:pPr fontAlgn="base">
                <a:spcBef>
                  <a:spcPct val="0"/>
                </a:spcBef>
                <a:spcAft>
                  <a:spcPct val="0"/>
                </a:spcAft>
              </a:pPr>
              <a:t>18</a:t>
            </a:fld>
            <a:endParaRPr lang="en-US"/>
          </a:p>
        </p:txBody>
      </p:sp>
    </p:spTree>
    <p:extLst>
      <p:ext uri="{BB962C8B-B14F-4D97-AF65-F5344CB8AC3E}">
        <p14:creationId xmlns:p14="http://schemas.microsoft.com/office/powerpoint/2010/main" val="151579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40FB67C-05CC-4254-8372-2F10B6488AFD}" type="slidenum">
              <a:rPr lang="en-US"/>
              <a:pPr fontAlgn="base">
                <a:spcBef>
                  <a:spcPct val="0"/>
                </a:spcBef>
                <a:spcAft>
                  <a:spcPct val="0"/>
                </a:spcAft>
              </a:pPr>
              <a:t>19</a:t>
            </a:fld>
            <a:endParaRPr lang="en-US"/>
          </a:p>
        </p:txBody>
      </p:sp>
    </p:spTree>
    <p:extLst>
      <p:ext uri="{BB962C8B-B14F-4D97-AF65-F5344CB8AC3E}">
        <p14:creationId xmlns:p14="http://schemas.microsoft.com/office/powerpoint/2010/main" val="2836156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5F19EBC-F186-448F-AD34-58A4E9613FCD}" type="slidenum">
              <a:rPr lang="en-US"/>
              <a:pPr fontAlgn="base">
                <a:spcBef>
                  <a:spcPct val="0"/>
                </a:spcBef>
                <a:spcAft>
                  <a:spcPct val="0"/>
                </a:spcAft>
              </a:pPr>
              <a:t>20</a:t>
            </a:fld>
            <a:endParaRPr lang="en-US"/>
          </a:p>
        </p:txBody>
      </p:sp>
    </p:spTree>
    <p:extLst>
      <p:ext uri="{BB962C8B-B14F-4D97-AF65-F5344CB8AC3E}">
        <p14:creationId xmlns:p14="http://schemas.microsoft.com/office/powerpoint/2010/main" val="3631424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BA7CE7F-54F5-4D1A-9740-4EACF3461193}" type="slidenum">
              <a:rPr lang="en-US"/>
              <a:pPr fontAlgn="base">
                <a:spcBef>
                  <a:spcPct val="0"/>
                </a:spcBef>
                <a:spcAft>
                  <a:spcPct val="0"/>
                </a:spcAft>
              </a:pPr>
              <a:t>21</a:t>
            </a:fld>
            <a:endParaRPr lang="en-US"/>
          </a:p>
        </p:txBody>
      </p:sp>
    </p:spTree>
    <p:extLst>
      <p:ext uri="{BB962C8B-B14F-4D97-AF65-F5344CB8AC3E}">
        <p14:creationId xmlns:p14="http://schemas.microsoft.com/office/powerpoint/2010/main" val="4109563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2C25C98-7E8E-4D05-A394-84EFB691D2E5}" type="slidenum">
              <a:rPr lang="en-US"/>
              <a:pPr fontAlgn="base">
                <a:spcBef>
                  <a:spcPct val="0"/>
                </a:spcBef>
                <a:spcAft>
                  <a:spcPct val="0"/>
                </a:spcAft>
              </a:pPr>
              <a:t>22</a:t>
            </a:fld>
            <a:endParaRPr lang="en-US"/>
          </a:p>
        </p:txBody>
      </p:sp>
    </p:spTree>
    <p:extLst>
      <p:ext uri="{BB962C8B-B14F-4D97-AF65-F5344CB8AC3E}">
        <p14:creationId xmlns:p14="http://schemas.microsoft.com/office/powerpoint/2010/main" val="3619365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06B34CD-77BC-449A-99A3-68D31E7FECAB}" type="slidenum">
              <a:rPr lang="en-US"/>
              <a:pPr fontAlgn="base">
                <a:spcBef>
                  <a:spcPct val="0"/>
                </a:spcBef>
                <a:spcAft>
                  <a:spcPct val="0"/>
                </a:spcAft>
              </a:pPr>
              <a:t>23</a:t>
            </a:fld>
            <a:endParaRPr lang="en-US"/>
          </a:p>
        </p:txBody>
      </p:sp>
    </p:spTree>
    <p:extLst>
      <p:ext uri="{BB962C8B-B14F-4D97-AF65-F5344CB8AC3E}">
        <p14:creationId xmlns:p14="http://schemas.microsoft.com/office/powerpoint/2010/main" val="2014543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9F7F8D1-E6B4-471B-9A92-81ACE5912F32}" type="slidenum">
              <a:rPr lang="en-US"/>
              <a:pPr fontAlgn="base">
                <a:spcBef>
                  <a:spcPct val="0"/>
                </a:spcBef>
                <a:spcAft>
                  <a:spcPct val="0"/>
                </a:spcAft>
              </a:pPr>
              <a:t>24</a:t>
            </a:fld>
            <a:endParaRPr lang="en-US"/>
          </a:p>
        </p:txBody>
      </p:sp>
    </p:spTree>
    <p:extLst>
      <p:ext uri="{BB962C8B-B14F-4D97-AF65-F5344CB8AC3E}">
        <p14:creationId xmlns:p14="http://schemas.microsoft.com/office/powerpoint/2010/main" val="2767214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5B40DDA-1641-4DCD-AA72-6930792CC27D}" type="slidenum">
              <a:rPr lang="en-US"/>
              <a:pPr fontAlgn="base">
                <a:spcBef>
                  <a:spcPct val="0"/>
                </a:spcBef>
                <a:spcAft>
                  <a:spcPct val="0"/>
                </a:spcAft>
              </a:pPr>
              <a:t>25</a:t>
            </a:fld>
            <a:endParaRPr lang="en-US"/>
          </a:p>
        </p:txBody>
      </p:sp>
    </p:spTree>
    <p:extLst>
      <p:ext uri="{BB962C8B-B14F-4D97-AF65-F5344CB8AC3E}">
        <p14:creationId xmlns:p14="http://schemas.microsoft.com/office/powerpoint/2010/main" val="1894672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2FA9135-2925-47D0-90F8-2C1350C1E3BA}" type="slidenum">
              <a:rPr lang="en-US"/>
              <a:pPr fontAlgn="base">
                <a:spcBef>
                  <a:spcPct val="0"/>
                </a:spcBef>
                <a:spcAft>
                  <a:spcPct val="0"/>
                </a:spcAft>
              </a:pPr>
              <a:t>26</a:t>
            </a:fld>
            <a:endParaRPr lang="en-US"/>
          </a:p>
        </p:txBody>
      </p:sp>
    </p:spTree>
    <p:extLst>
      <p:ext uri="{BB962C8B-B14F-4D97-AF65-F5344CB8AC3E}">
        <p14:creationId xmlns:p14="http://schemas.microsoft.com/office/powerpoint/2010/main" val="3278686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C2583FD-9C87-4BCD-8AD8-50A99EE72018}" type="slidenum">
              <a:rPr lang="en-US"/>
              <a:pPr fontAlgn="base">
                <a:spcBef>
                  <a:spcPct val="0"/>
                </a:spcBef>
                <a:spcAft>
                  <a:spcPct val="0"/>
                </a:spcAft>
              </a:pPr>
              <a:t>27</a:t>
            </a:fld>
            <a:endParaRPr lang="en-US"/>
          </a:p>
        </p:txBody>
      </p:sp>
    </p:spTree>
    <p:extLst>
      <p:ext uri="{BB962C8B-B14F-4D97-AF65-F5344CB8AC3E}">
        <p14:creationId xmlns:p14="http://schemas.microsoft.com/office/powerpoint/2010/main" val="3534877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F168A50-B3A2-4003-AC5A-CB9FC5D6A962}" type="slidenum">
              <a:rPr lang="en-US"/>
              <a:pPr fontAlgn="base">
                <a:spcBef>
                  <a:spcPct val="0"/>
                </a:spcBef>
                <a:spcAft>
                  <a:spcPct val="0"/>
                </a:spcAft>
              </a:pPr>
              <a:t>28</a:t>
            </a:fld>
            <a:endParaRPr lang="en-US"/>
          </a:p>
        </p:txBody>
      </p:sp>
    </p:spTree>
    <p:extLst>
      <p:ext uri="{BB962C8B-B14F-4D97-AF65-F5344CB8AC3E}">
        <p14:creationId xmlns:p14="http://schemas.microsoft.com/office/powerpoint/2010/main" val="4091197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Colorado internment camps</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9832579-B3E3-4104-8C1B-D83C7340E758}" type="slidenum">
              <a:rPr lang="en-US"/>
              <a:pPr fontAlgn="base">
                <a:spcBef>
                  <a:spcPct val="0"/>
                </a:spcBef>
                <a:spcAft>
                  <a:spcPct val="0"/>
                </a:spcAft>
              </a:pPr>
              <a:t>30</a:t>
            </a:fld>
            <a:endParaRPr lang="en-US"/>
          </a:p>
        </p:txBody>
      </p:sp>
    </p:spTree>
    <p:extLst>
      <p:ext uri="{BB962C8B-B14F-4D97-AF65-F5344CB8AC3E}">
        <p14:creationId xmlns:p14="http://schemas.microsoft.com/office/powerpoint/2010/main" val="2628343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92F5ACF-C459-46BA-B695-A3FAE350C905}" type="slidenum">
              <a:rPr lang="en-US"/>
              <a:pPr fontAlgn="base">
                <a:spcBef>
                  <a:spcPct val="0"/>
                </a:spcBef>
                <a:spcAft>
                  <a:spcPct val="0"/>
                </a:spcAft>
              </a:pPr>
              <a:t>32</a:t>
            </a:fld>
            <a:endParaRPr lang="en-US"/>
          </a:p>
        </p:txBody>
      </p:sp>
    </p:spTree>
    <p:extLst>
      <p:ext uri="{BB962C8B-B14F-4D97-AF65-F5344CB8AC3E}">
        <p14:creationId xmlns:p14="http://schemas.microsoft.com/office/powerpoint/2010/main" val="1298030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E7CD03E-A629-42CF-9288-A4783379822E}" type="slidenum">
              <a:rPr lang="en-US"/>
              <a:pPr fontAlgn="base">
                <a:spcBef>
                  <a:spcPct val="0"/>
                </a:spcBef>
                <a:spcAft>
                  <a:spcPct val="0"/>
                </a:spcAft>
              </a:pPr>
              <a:t>33</a:t>
            </a:fld>
            <a:endParaRPr lang="en-US"/>
          </a:p>
        </p:txBody>
      </p:sp>
    </p:spTree>
    <p:extLst>
      <p:ext uri="{BB962C8B-B14F-4D97-AF65-F5344CB8AC3E}">
        <p14:creationId xmlns:p14="http://schemas.microsoft.com/office/powerpoint/2010/main" val="607563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D879D9E-3EF6-4F81-AA0D-8B8B62CA2B66}" type="slidenum">
              <a:rPr lang="en-US"/>
              <a:pPr fontAlgn="base">
                <a:spcBef>
                  <a:spcPct val="0"/>
                </a:spcBef>
                <a:spcAft>
                  <a:spcPct val="0"/>
                </a:spcAft>
              </a:pPr>
              <a:t>34</a:t>
            </a:fld>
            <a:endParaRPr lang="en-US"/>
          </a:p>
        </p:txBody>
      </p:sp>
    </p:spTree>
    <p:extLst>
      <p:ext uri="{BB962C8B-B14F-4D97-AF65-F5344CB8AC3E}">
        <p14:creationId xmlns:p14="http://schemas.microsoft.com/office/powerpoint/2010/main" val="4173313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E78E4E7-A765-4829-AB8C-2B3ACAD7B038}" type="slidenum">
              <a:rPr lang="en-US"/>
              <a:pPr fontAlgn="base">
                <a:spcBef>
                  <a:spcPct val="0"/>
                </a:spcBef>
                <a:spcAft>
                  <a:spcPct val="0"/>
                </a:spcAft>
              </a:pPr>
              <a:t>35</a:t>
            </a:fld>
            <a:endParaRPr lang="en-US"/>
          </a:p>
        </p:txBody>
      </p:sp>
    </p:spTree>
    <p:extLst>
      <p:ext uri="{BB962C8B-B14F-4D97-AF65-F5344CB8AC3E}">
        <p14:creationId xmlns:p14="http://schemas.microsoft.com/office/powerpoint/2010/main" val="2847376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hayek</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56A13FE-6F20-4AAE-8832-5047BAE866C6}" type="slidenum">
              <a:rPr lang="en-US"/>
              <a:pPr fontAlgn="base">
                <a:spcBef>
                  <a:spcPct val="0"/>
                </a:spcBef>
                <a:spcAft>
                  <a:spcPct val="0"/>
                </a:spcAft>
              </a:pPr>
              <a:t>42</a:t>
            </a:fld>
            <a:endParaRPr lang="en-US"/>
          </a:p>
        </p:txBody>
      </p:sp>
    </p:spTree>
    <p:extLst>
      <p:ext uri="{BB962C8B-B14F-4D97-AF65-F5344CB8AC3E}">
        <p14:creationId xmlns:p14="http://schemas.microsoft.com/office/powerpoint/2010/main" val="2320337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taft</a:t>
            </a:r>
            <a:endParaRPr lang="en-US" dirty="0"/>
          </a:p>
        </p:txBody>
      </p:sp>
      <p:sp>
        <p:nvSpPr>
          <p:cNvPr id="4" name="Slide Number Placeholder 3"/>
          <p:cNvSpPr>
            <a:spLocks noGrp="1"/>
          </p:cNvSpPr>
          <p:nvPr>
            <p:ph type="sldNum" sz="quarter" idx="10"/>
          </p:nvPr>
        </p:nvSpPr>
        <p:spPr/>
        <p:txBody>
          <a:bodyPr/>
          <a:lstStyle/>
          <a:p>
            <a:pPr>
              <a:defRPr/>
            </a:pPr>
            <a:fld id="{1B80A156-F575-4ED7-B32A-E91EC015060D}" type="slidenum">
              <a:rPr lang="en-US" smtClean="0"/>
              <a:pPr>
                <a:defRPr/>
              </a:pPr>
              <a:t>43</a:t>
            </a:fld>
            <a:endParaRPr lang="en-US"/>
          </a:p>
        </p:txBody>
      </p:sp>
    </p:spTree>
    <p:extLst>
      <p:ext uri="{BB962C8B-B14F-4D97-AF65-F5344CB8AC3E}">
        <p14:creationId xmlns:p14="http://schemas.microsoft.com/office/powerpoint/2010/main" val="849209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1DD78E3-E8DF-4F16-ABDD-66CC40A38DAB}" type="slidenum">
              <a:rPr lang="en-US"/>
              <a:pPr fontAlgn="base">
                <a:spcBef>
                  <a:spcPct val="0"/>
                </a:spcBef>
                <a:spcAft>
                  <a:spcPct val="0"/>
                </a:spcAft>
              </a:pPr>
              <a:t>45</a:t>
            </a:fld>
            <a:endParaRPr lang="en-US"/>
          </a:p>
        </p:txBody>
      </p:sp>
    </p:spTree>
    <p:extLst>
      <p:ext uri="{BB962C8B-B14F-4D97-AF65-F5344CB8AC3E}">
        <p14:creationId xmlns:p14="http://schemas.microsoft.com/office/powerpoint/2010/main" val="20034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D53C92F-DD5B-4E8F-B0F5-846ABE26E72C}" type="slidenum">
              <a:rPr lang="en-US"/>
              <a:pPr fontAlgn="base">
                <a:spcBef>
                  <a:spcPct val="0"/>
                </a:spcBef>
                <a:spcAft>
                  <a:spcPct val="0"/>
                </a:spcAft>
              </a:pPr>
              <a:t>49</a:t>
            </a:fld>
            <a:endParaRPr lang="en-US"/>
          </a:p>
        </p:txBody>
      </p:sp>
    </p:spTree>
    <p:extLst>
      <p:ext uri="{BB962C8B-B14F-4D97-AF65-F5344CB8AC3E}">
        <p14:creationId xmlns:p14="http://schemas.microsoft.com/office/powerpoint/2010/main" val="990102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18E7021-3BC0-4BD7-B138-3191A6725178}" type="slidenum">
              <a:rPr lang="en-US"/>
              <a:pPr fontAlgn="base">
                <a:spcBef>
                  <a:spcPct val="0"/>
                </a:spcBef>
                <a:spcAft>
                  <a:spcPct val="0"/>
                </a:spcAft>
              </a:pPr>
              <a:t>50</a:t>
            </a:fld>
            <a:endParaRPr lang="en-US"/>
          </a:p>
        </p:txBody>
      </p:sp>
    </p:spTree>
    <p:extLst>
      <p:ext uri="{BB962C8B-B14F-4D97-AF65-F5344CB8AC3E}">
        <p14:creationId xmlns:p14="http://schemas.microsoft.com/office/powerpoint/2010/main" val="611474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8A5579A-20CB-4EAE-9BD4-965D3A379AAB}" type="slidenum">
              <a:rPr lang="en-US"/>
              <a:pPr fontAlgn="base">
                <a:spcBef>
                  <a:spcPct val="0"/>
                </a:spcBef>
                <a:spcAft>
                  <a:spcPct val="0"/>
                </a:spcAft>
              </a:pPr>
              <a:t>52</a:t>
            </a:fld>
            <a:endParaRPr lang="en-US"/>
          </a:p>
        </p:txBody>
      </p:sp>
    </p:spTree>
    <p:extLst>
      <p:ext uri="{BB962C8B-B14F-4D97-AF65-F5344CB8AC3E}">
        <p14:creationId xmlns:p14="http://schemas.microsoft.com/office/powerpoint/2010/main" val="8334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3814AB7-F953-4F7B-888F-BFA67B63733C}" type="datetimeFigureOut">
              <a:rPr lang="en-US"/>
              <a:pPr>
                <a:defRPr/>
              </a:pPr>
              <a:t>27-Aug-14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2091FC-EDE1-42A7-B1ED-063A3A986F9D}" type="slidenum">
              <a:rPr lang="en-US"/>
              <a:pPr>
                <a:defRPr/>
              </a:pPr>
              <a:t>‹#›</a:t>
            </a:fld>
            <a:endParaRPr lang="en-US"/>
          </a:p>
        </p:txBody>
      </p:sp>
    </p:spTree>
    <p:extLst>
      <p:ext uri="{BB962C8B-B14F-4D97-AF65-F5344CB8AC3E}">
        <p14:creationId xmlns:p14="http://schemas.microsoft.com/office/powerpoint/2010/main" val="1462577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9248D0-2689-49C3-882E-FE03025CE2CF}" type="datetimeFigureOut">
              <a:rPr lang="en-US"/>
              <a:pPr>
                <a:defRPr/>
              </a:pPr>
              <a:t>27-Aug-14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8F27E4-40A6-4887-9546-2E7201CCBDC1}" type="slidenum">
              <a:rPr lang="en-US"/>
              <a:pPr>
                <a:defRPr/>
              </a:pPr>
              <a:t>‹#›</a:t>
            </a:fld>
            <a:endParaRPr lang="en-US"/>
          </a:p>
        </p:txBody>
      </p:sp>
    </p:spTree>
    <p:extLst>
      <p:ext uri="{BB962C8B-B14F-4D97-AF65-F5344CB8AC3E}">
        <p14:creationId xmlns:p14="http://schemas.microsoft.com/office/powerpoint/2010/main" val="1455255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98FA07-C3A2-4D1A-967B-09F69D42064D}" type="datetimeFigureOut">
              <a:rPr lang="en-US"/>
              <a:pPr>
                <a:defRPr/>
              </a:pPr>
              <a:t>27-Aug-14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FF1D32-DA89-47B5-A78D-2FE7D7F0B7CA}" type="slidenum">
              <a:rPr lang="en-US"/>
              <a:pPr>
                <a:defRPr/>
              </a:pPr>
              <a:t>‹#›</a:t>
            </a:fld>
            <a:endParaRPr lang="en-US"/>
          </a:p>
        </p:txBody>
      </p:sp>
    </p:spTree>
    <p:extLst>
      <p:ext uri="{BB962C8B-B14F-4D97-AF65-F5344CB8AC3E}">
        <p14:creationId xmlns:p14="http://schemas.microsoft.com/office/powerpoint/2010/main" val="2841816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73E986C-B008-48DE-9232-3ED8E39D6047}" type="datetimeFigureOut">
              <a:rPr lang="en-US"/>
              <a:pPr>
                <a:defRPr/>
              </a:pPr>
              <a:t>27-Aug-14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AD6C7D1-88C2-4444-87E5-E49AFE149668}" type="slidenum">
              <a:rPr lang="en-US"/>
              <a:pPr>
                <a:defRPr/>
              </a:pPr>
              <a:t>‹#›</a:t>
            </a:fld>
            <a:endParaRPr lang="en-US"/>
          </a:p>
        </p:txBody>
      </p:sp>
    </p:spTree>
    <p:extLst>
      <p:ext uri="{BB962C8B-B14F-4D97-AF65-F5344CB8AC3E}">
        <p14:creationId xmlns:p14="http://schemas.microsoft.com/office/powerpoint/2010/main" val="154627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ED72CA1-29CF-4703-8FD1-AF2C3803A0AF}" type="datetimeFigureOut">
              <a:rPr lang="en-US"/>
              <a:pPr>
                <a:defRPr/>
              </a:pPr>
              <a:t>27-Aug-14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496A50E-625E-44CD-AD09-96A87161B3BA}" type="slidenum">
              <a:rPr lang="en-US"/>
              <a:pPr>
                <a:defRPr/>
              </a:pPr>
              <a:t>‹#›</a:t>
            </a:fld>
            <a:endParaRPr lang="en-US"/>
          </a:p>
        </p:txBody>
      </p:sp>
    </p:spTree>
    <p:extLst>
      <p:ext uri="{BB962C8B-B14F-4D97-AF65-F5344CB8AC3E}">
        <p14:creationId xmlns:p14="http://schemas.microsoft.com/office/powerpoint/2010/main" val="25412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E6B0682-E61B-4D0C-AC46-FFC513F9C859}" type="datetimeFigureOut">
              <a:rPr lang="en-US"/>
              <a:pPr>
                <a:defRPr/>
              </a:pPr>
              <a:t>27-Aug-14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5294E05-1196-4949-BFA8-E0C81E202D2C}" type="slidenum">
              <a:rPr lang="en-US"/>
              <a:pPr>
                <a:defRPr/>
              </a:pPr>
              <a:t>‹#›</a:t>
            </a:fld>
            <a:endParaRPr lang="en-US"/>
          </a:p>
        </p:txBody>
      </p:sp>
    </p:spTree>
    <p:extLst>
      <p:ext uri="{BB962C8B-B14F-4D97-AF65-F5344CB8AC3E}">
        <p14:creationId xmlns:p14="http://schemas.microsoft.com/office/powerpoint/2010/main" val="3987970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C9E4A4A-8DE0-4061-8625-5246A9AB9263}" type="datetimeFigureOut">
              <a:rPr lang="en-US"/>
              <a:pPr>
                <a:defRPr/>
              </a:pPr>
              <a:t>27-Aug-14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5ADE71F-6BC5-4245-B699-A7782C1B0742}" type="slidenum">
              <a:rPr lang="en-US"/>
              <a:pPr>
                <a:defRPr/>
              </a:pPr>
              <a:t>‹#›</a:t>
            </a:fld>
            <a:endParaRPr lang="en-US"/>
          </a:p>
        </p:txBody>
      </p:sp>
    </p:spTree>
    <p:extLst>
      <p:ext uri="{BB962C8B-B14F-4D97-AF65-F5344CB8AC3E}">
        <p14:creationId xmlns:p14="http://schemas.microsoft.com/office/powerpoint/2010/main" val="372935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64F70E1-3EAC-4CA1-8C97-114400177297}" type="datetimeFigureOut">
              <a:rPr lang="en-US"/>
              <a:pPr>
                <a:defRPr/>
              </a:pPr>
              <a:t>27-Aug-14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FEBC45-4FC9-4606-8E50-9D6405517D50}" type="slidenum">
              <a:rPr lang="en-US"/>
              <a:pPr>
                <a:defRPr/>
              </a:pPr>
              <a:t>‹#›</a:t>
            </a:fld>
            <a:endParaRPr lang="en-US"/>
          </a:p>
        </p:txBody>
      </p:sp>
    </p:spTree>
    <p:extLst>
      <p:ext uri="{BB962C8B-B14F-4D97-AF65-F5344CB8AC3E}">
        <p14:creationId xmlns:p14="http://schemas.microsoft.com/office/powerpoint/2010/main" val="331945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8044DA-01E8-4FEB-88C8-A29FBE9A387E}" type="datetimeFigureOut">
              <a:rPr lang="en-US"/>
              <a:pPr>
                <a:defRPr/>
              </a:pPr>
              <a:t>27-Aug-14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331EA09-6F82-4A0C-8B27-E3A55014BF21}" type="slidenum">
              <a:rPr lang="en-US"/>
              <a:pPr>
                <a:defRPr/>
              </a:pPr>
              <a:t>‹#›</a:t>
            </a:fld>
            <a:endParaRPr lang="en-US"/>
          </a:p>
        </p:txBody>
      </p:sp>
    </p:spTree>
    <p:extLst>
      <p:ext uri="{BB962C8B-B14F-4D97-AF65-F5344CB8AC3E}">
        <p14:creationId xmlns:p14="http://schemas.microsoft.com/office/powerpoint/2010/main" val="342761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A296D77-FC8A-42E3-A93D-F6B6888F4EB6}" type="datetimeFigureOut">
              <a:rPr lang="en-US"/>
              <a:pPr>
                <a:defRPr/>
              </a:pPr>
              <a:t>27-Aug-14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5751FE-AE21-4F6D-874F-689C6D59B1FE}" type="slidenum">
              <a:rPr lang="en-US"/>
              <a:pPr>
                <a:defRPr/>
              </a:pPr>
              <a:t>‹#›</a:t>
            </a:fld>
            <a:endParaRPr lang="en-US"/>
          </a:p>
        </p:txBody>
      </p:sp>
    </p:spTree>
    <p:extLst>
      <p:ext uri="{BB962C8B-B14F-4D97-AF65-F5344CB8AC3E}">
        <p14:creationId xmlns:p14="http://schemas.microsoft.com/office/powerpoint/2010/main" val="2376948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D19B62-86C5-4F57-A395-D8B381D4F6A4}" type="datetimeFigureOut">
              <a:rPr lang="en-US"/>
              <a:pPr>
                <a:defRPr/>
              </a:pPr>
              <a:t>27-Aug-14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5C0558-DAF1-4323-ADBF-567B6DDBD887}" type="slidenum">
              <a:rPr lang="en-US"/>
              <a:pPr>
                <a:defRPr/>
              </a:pPr>
              <a:t>‹#›</a:t>
            </a:fld>
            <a:endParaRPr lang="en-US"/>
          </a:p>
        </p:txBody>
      </p:sp>
    </p:spTree>
    <p:extLst>
      <p:ext uri="{BB962C8B-B14F-4D97-AF65-F5344CB8AC3E}">
        <p14:creationId xmlns:p14="http://schemas.microsoft.com/office/powerpoint/2010/main" val="112467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3007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960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100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1187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3399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875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8402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94806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211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1428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A93C97-686A-4489-BD84-D82C14E94E40}" type="datetimeFigureOut">
              <a:rPr lang="en-US" smtClean="0">
                <a:solidFill>
                  <a:prstClr val="black">
                    <a:tint val="75000"/>
                  </a:prstClr>
                </a:solidFill>
              </a:rPr>
              <a:pPr/>
              <a:t>27-Aug-14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E7D521-B9F4-4B81-8007-632E5315DB5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9881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A238975-7A28-4C81-BD25-77D5F4958C71}" type="datetimeFigureOut">
              <a:rPr lang="en-US"/>
              <a:pPr>
                <a:defRPr/>
              </a:pPr>
              <a:t>27-Aug-14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8DA6784A-A2F4-4F48-8137-153509A4B8E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0A93C97-686A-4489-BD84-D82C14E94E40}" type="datetimeFigureOut">
              <a:rPr lang="en-US" smtClean="0">
                <a:solidFill>
                  <a:prstClr val="black">
                    <a:tint val="75000"/>
                  </a:prstClr>
                </a:solidFill>
                <a:latin typeface="Calibri"/>
                <a:cs typeface="+mn-cs"/>
              </a:rPr>
              <a:pPr fontAlgn="auto">
                <a:spcBef>
                  <a:spcPts val="0"/>
                </a:spcBef>
                <a:spcAft>
                  <a:spcPts val="0"/>
                </a:spcAft>
              </a:pPr>
              <a:t>27-Aug-14</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3E7D521-B9F4-4B81-8007-632E5315DB58}" type="slidenum">
              <a:rPr lang="en-US" smtClean="0">
                <a:solidFill>
                  <a:prstClr val="black">
                    <a:tint val="75000"/>
                  </a:prstClr>
                </a:solidFill>
                <a:latin typeface="Calibri"/>
                <a:cs typeface="+mn-cs"/>
              </a:rPr>
              <a:pPr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2331006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8754" y="18944"/>
            <a:ext cx="5256445" cy="653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568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9" y="33068"/>
            <a:ext cx="3828655" cy="341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5181600" y="106075"/>
            <a:ext cx="3962400" cy="3367762"/>
          </a:xfrm>
          <a:prstGeom prst="rect">
            <a:avLst/>
          </a:prstGeom>
        </p:spPr>
      </p:pic>
      <p:pic>
        <p:nvPicPr>
          <p:cNvPr id="3" name="Picture 2"/>
          <p:cNvPicPr>
            <a:picLocks noChangeAspect="1"/>
          </p:cNvPicPr>
          <p:nvPr/>
        </p:nvPicPr>
        <p:blipFill>
          <a:blip r:embed="rId4"/>
          <a:stretch>
            <a:fillRect/>
          </a:stretch>
        </p:blipFill>
        <p:spPr>
          <a:xfrm>
            <a:off x="2577342" y="3444168"/>
            <a:ext cx="4055483" cy="3185232"/>
          </a:xfrm>
          <a:prstGeom prst="rect">
            <a:avLst/>
          </a:prstGeom>
        </p:spPr>
      </p:pic>
    </p:spTree>
    <p:extLst>
      <p:ext uri="{BB962C8B-B14F-4D97-AF65-F5344CB8AC3E}">
        <p14:creationId xmlns:p14="http://schemas.microsoft.com/office/powerpoint/2010/main" val="2221261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depts.washington.edu/depress/images/fdr_1932_seattle_4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7651806" cy="595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741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3602"/>
            <a:ext cx="9144000" cy="4912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6978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427"/>
            <a:ext cx="5259927" cy="3651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3886200" y="3124200"/>
            <a:ext cx="5029636" cy="3590855"/>
          </a:xfrm>
          <a:prstGeom prst="rect">
            <a:avLst/>
          </a:prstGeom>
        </p:spPr>
      </p:pic>
    </p:spTree>
    <p:extLst>
      <p:ext uri="{BB962C8B-B14F-4D97-AF65-F5344CB8AC3E}">
        <p14:creationId xmlns:p14="http://schemas.microsoft.com/office/powerpoint/2010/main" val="1688255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720" y="372319"/>
            <a:ext cx="8693280" cy="647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14467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176" y="0"/>
            <a:ext cx="7112925"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1429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67" y="838200"/>
            <a:ext cx="8923865" cy="518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5482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2" name="Picture 4" descr="http://profbutler.watermelon-kid.com/images/maps/HIST1302_Part_3/TVA-19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28600"/>
            <a:ext cx="8534400" cy="6749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393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223" y="304800"/>
            <a:ext cx="9135956" cy="6095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8078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KC\Desktop\documents\acad\maps\WWI-Europe-51.gif"/>
          <p:cNvPicPr>
            <a:picLocks noChangeAspect="1" noChangeArrowheads="1"/>
          </p:cNvPicPr>
          <p:nvPr/>
        </p:nvPicPr>
        <p:blipFill>
          <a:blip r:embed="rId3" cstate="print"/>
          <a:srcRect/>
          <a:stretch>
            <a:fillRect/>
          </a:stretch>
        </p:blipFill>
        <p:spPr bwMode="auto">
          <a:xfrm>
            <a:off x="300038" y="185738"/>
            <a:ext cx="8543925" cy="6486525"/>
          </a:xfrm>
          <a:prstGeom prst="rect">
            <a:avLst/>
          </a:prstGeom>
          <a:noFill/>
        </p:spPr>
      </p:pic>
    </p:spTree>
    <p:extLst>
      <p:ext uri="{BB962C8B-B14F-4D97-AF65-F5344CB8AC3E}">
        <p14:creationId xmlns:p14="http://schemas.microsoft.com/office/powerpoint/2010/main" val="1664693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838199"/>
            <a:ext cx="9198428" cy="5151119"/>
          </a:xfrm>
          <a:prstGeom prst="rect">
            <a:avLst/>
          </a:prstGeom>
        </p:spPr>
      </p:pic>
    </p:spTree>
    <p:extLst>
      <p:ext uri="{BB962C8B-B14F-4D97-AF65-F5344CB8AC3E}">
        <p14:creationId xmlns:p14="http://schemas.microsoft.com/office/powerpoint/2010/main" val="3365022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KC\Desktop\documents\acad\maps\eur pols wwii.gif"/>
          <p:cNvPicPr>
            <a:picLocks noChangeAspect="1" noChangeArrowheads="1"/>
          </p:cNvPicPr>
          <p:nvPr/>
        </p:nvPicPr>
        <p:blipFill>
          <a:blip r:embed="rId3" cstate="print"/>
          <a:srcRect/>
          <a:stretch>
            <a:fillRect/>
          </a:stretch>
        </p:blipFill>
        <p:spPr bwMode="auto">
          <a:xfrm>
            <a:off x="-4505325" y="-4452938"/>
            <a:ext cx="18154650" cy="15763876"/>
          </a:xfrm>
          <a:prstGeom prst="rect">
            <a:avLst/>
          </a:prstGeom>
          <a:noFill/>
        </p:spPr>
      </p:pic>
    </p:spTree>
    <p:extLst>
      <p:ext uri="{BB962C8B-B14F-4D97-AF65-F5344CB8AC3E}">
        <p14:creationId xmlns:p14="http://schemas.microsoft.com/office/powerpoint/2010/main" val="1727275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ttp://www.history.navy.mil/photos/images/g10000/g199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63752"/>
            <a:ext cx="7663768" cy="6265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1437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historycentral.com/FDR/Teher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8809038" cy="642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74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Second_world_war_europe_1941-1942_map_e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5025" y="0"/>
            <a:ext cx="7473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346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na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8" y="1828800"/>
            <a:ext cx="9274176"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Invasionofitaly19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2913" y="47625"/>
            <a:ext cx="5678487"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3.bp.blogspot.com/_NqhdO5sZ4x4/SustSfFgZFI/AAAAAAAAGk0/7NRTrsnveZI/s640/DD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63" y="228600"/>
            <a:ext cx="77755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73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dd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3575" y="152400"/>
            <a:ext cx="7910513"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315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Eastern_Front_1943-08_to_1944-1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0"/>
            <a:ext cx="8943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6789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Pacific_War_Japanese_Adva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38" y="265113"/>
            <a:ext cx="9051925"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9587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map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7613" y="0"/>
            <a:ext cx="6708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4534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IwoJima_fla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81000"/>
            <a:ext cx="6570663"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3433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Content Placeholder 3" descr="us def budget.PNG"/>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17463"/>
            <a:ext cx="8534400" cy="61087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2.bakersfieldcollege.edu/jstratton/images/rosie_rive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0"/>
            <a:ext cx="527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_Philip_Randolph_1963_NYWT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9775" y="0"/>
            <a:ext cx="5124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coreycr0708.wikispaces.com/file/view/Order_9066.jpg/34427571/Order_90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550" y="131763"/>
            <a:ext cx="5327650" cy="649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080"/>
            <a:ext cx="6737172" cy="6964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1305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colorado.gov/dpa/doit/archives/wwcod/image8-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0"/>
            <a:ext cx="8240713"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077200" cy="6463308"/>
          </a:xfrm>
          <a:prstGeom prst="rect">
            <a:avLst/>
          </a:prstGeom>
          <a:noFill/>
        </p:spPr>
        <p:txBody>
          <a:bodyPr wrap="square" rtlCol="0">
            <a:spAutoFit/>
          </a:bodyPr>
          <a:lstStyle/>
          <a:p>
            <a:r>
              <a:rPr lang="en-US" b="1" dirty="0"/>
              <a:t>Memo from Assistant Secretary of State Breckinridge Long, to State Department </a:t>
            </a:r>
            <a:r>
              <a:rPr lang="en-US" b="1" dirty="0" smtClean="0"/>
              <a:t>Officials.</a:t>
            </a:r>
            <a:r>
              <a:rPr lang="en-US" dirty="0" smtClean="0"/>
              <a:t/>
            </a:r>
            <a:br>
              <a:rPr lang="en-US" dirty="0" smtClean="0"/>
            </a:br>
            <a:r>
              <a:rPr lang="en-US" b="1" dirty="0"/>
              <a:t>                                                June 26, 1940.</a:t>
            </a:r>
            <a:br>
              <a:rPr lang="en-US" b="1" dirty="0"/>
            </a:br>
            <a:r>
              <a:rPr lang="en-US" b="1" dirty="0" smtClean="0"/>
              <a:t>Non-immigrants</a:t>
            </a:r>
            <a:r>
              <a:rPr lang="en-US" dirty="0" smtClean="0"/>
              <a:t/>
            </a:r>
            <a:br>
              <a:rPr lang="en-US" dirty="0" smtClean="0"/>
            </a:br>
            <a:r>
              <a:rPr lang="en-US" dirty="0" smtClean="0"/>
              <a:t/>
            </a:r>
            <a:br>
              <a:rPr lang="en-US" dirty="0" smtClean="0"/>
            </a:br>
            <a:r>
              <a:rPr lang="en-US" dirty="0" smtClean="0"/>
              <a:t>Their entry into the United States can be made to depend upon prior authorization by the Department . . . It will permit the Department to effectively control the immigration of persons in this category and private instructions can be given the Visa Division as to nationalities which should not be admitted as well as to individuals who are to be excluded.</a:t>
            </a:r>
            <a:br>
              <a:rPr lang="en-US" dirty="0" smtClean="0"/>
            </a:br>
            <a:r>
              <a:rPr lang="en-US" dirty="0" smtClean="0"/>
              <a:t/>
            </a:r>
            <a:br>
              <a:rPr lang="en-US" dirty="0" smtClean="0"/>
            </a:br>
            <a:r>
              <a:rPr lang="en-US" dirty="0" smtClean="0"/>
              <a:t/>
            </a:r>
            <a:br>
              <a:rPr lang="en-US" dirty="0" smtClean="0"/>
            </a:br>
            <a:r>
              <a:rPr lang="en-US" b="1" dirty="0" smtClean="0"/>
              <a:t>Immigrants</a:t>
            </a:r>
            <a:r>
              <a:rPr lang="en-US" dirty="0" smtClean="0"/>
              <a:t/>
            </a:r>
            <a:br>
              <a:rPr lang="en-US" dirty="0" smtClean="0"/>
            </a:br>
            <a:r>
              <a:rPr lang="en-US" dirty="0" smtClean="0"/>
              <a:t/>
            </a:r>
            <a:br>
              <a:rPr lang="en-US" dirty="0" smtClean="0"/>
            </a:br>
            <a:r>
              <a:rPr lang="en-US" dirty="0"/>
              <a:t>We can delay and effectively stop for a temporary period of indefinite length the number of immigrants into the United States. We could do this by simply advising our consuls, to put every obstacle in the way and to require additional evidence and to resort to various administrative devices which would postpone and postpone and postpone the granting of the </a:t>
            </a:r>
            <a:r>
              <a:rPr lang="en-US" dirty="0" smtClean="0"/>
              <a:t>visas…</a:t>
            </a:r>
          </a:p>
          <a:p>
            <a:r>
              <a:rPr lang="en-US" dirty="0" smtClean="0"/>
              <a:t/>
            </a:r>
            <a:br>
              <a:rPr lang="en-US" dirty="0" smtClean="0"/>
            </a:br>
            <a:r>
              <a:rPr lang="en-US" dirty="0"/>
              <a:t>We can temporarily prevent the number of immigrants from certain localities such as Cuba, Mexico and other places of origin of German intending immigrants by simply raising administrative obstacles</a:t>
            </a:r>
            <a:r>
              <a:rPr lang="en-US" dirty="0" smtClean="0"/>
              <a:t>.</a:t>
            </a:r>
            <a:endParaRPr lang="en-US" dirty="0"/>
          </a:p>
        </p:txBody>
      </p:sp>
    </p:spTree>
    <p:extLst>
      <p:ext uri="{BB962C8B-B14F-4D97-AF65-F5344CB8AC3E}">
        <p14:creationId xmlns:p14="http://schemas.microsoft.com/office/powerpoint/2010/main" val="20380726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marymackillop.org/wp-content/uploads/2010/07/Pope-Pius-XII-he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228600"/>
            <a:ext cx="6345237"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descr="raoul-wallenbe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8938" y="152400"/>
            <a:ext cx="5969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ho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ntisemitic poster equating Jews with communism. United States, 19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225" y="-22225"/>
            <a:ext cx="3914775"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newdeal.feri.org/court/toons/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60557"/>
            <a:ext cx="5105400" cy="6762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62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238" y="678074"/>
            <a:ext cx="9228037" cy="5646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3005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94" y="648587"/>
            <a:ext cx="8957506" cy="544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029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profbutler.watermelon-kid.com/images/maps/HIST1302_Part_3/1936_Electoral_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414" y="609600"/>
            <a:ext cx="9214884"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751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25" y="1012506"/>
            <a:ext cx="9174125" cy="493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1177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30" y="601508"/>
            <a:ext cx="9254130" cy="57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564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economyprofessor.com/im/theorists/friedrichhaye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750" y="295275"/>
            <a:ext cx="448945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364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ohiohistorycentral.org/images/10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41675"/>
            <a:ext cx="5410200" cy="6819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451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newdeal.feri.org/wallace/images/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754" y="347091"/>
            <a:ext cx="7690846" cy="574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676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descr="fdr tru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6113" y="0"/>
            <a:ext cx="531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056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profbutler.watermelon-kid.com/images/maps/HIST1302_Part_3/1944_Electoral_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181" y="838200"/>
            <a:ext cx="9356651"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9344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02" y="533400"/>
            <a:ext cx="9273568"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84815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s://www.cia.gov/library/center-for-the-study-of-intelligence/csi-publications/csi-studies/studies/vol47no1/FD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
            <a:ext cx="8518957" cy="6446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039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Second_world_war_europe_1943-1945_map_d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5025" y="0"/>
            <a:ext cx="7473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316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RUS 19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2888" y="0"/>
            <a:ext cx="8658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8374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290" y="193548"/>
            <a:ext cx="8632710" cy="6664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7815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mushroomab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04800"/>
            <a:ext cx="4695992" cy="642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789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2651</TotalTime>
  <Words>47</Words>
  <Application>Microsoft Office PowerPoint</Application>
  <PresentationFormat>On-screen Show (4:3)</PresentationFormat>
  <Paragraphs>33</Paragraphs>
  <Slides>52</Slides>
  <Notes>27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52</vt:i4>
      </vt:variant>
    </vt:vector>
  </HeadingPairs>
  <TitlesOfParts>
    <vt:vector size="56"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72</cp:revision>
  <dcterms:created xsi:type="dcterms:W3CDTF">2010-09-25T01:25:19Z</dcterms:created>
  <dcterms:modified xsi:type="dcterms:W3CDTF">2014-08-27T20:33:19Z</dcterms:modified>
</cp:coreProperties>
</file>