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92" r:id="rId2"/>
    <p:sldId id="393" r:id="rId3"/>
    <p:sldId id="390" r:id="rId4"/>
    <p:sldId id="369" r:id="rId5"/>
    <p:sldId id="370" r:id="rId6"/>
    <p:sldId id="383" r:id="rId7"/>
    <p:sldId id="303" r:id="rId8"/>
    <p:sldId id="264" r:id="rId9"/>
    <p:sldId id="269" r:id="rId10"/>
    <p:sldId id="366" r:id="rId11"/>
    <p:sldId id="284" r:id="rId12"/>
    <p:sldId id="285" r:id="rId13"/>
    <p:sldId id="258" r:id="rId14"/>
    <p:sldId id="359" r:id="rId15"/>
    <p:sldId id="265" r:id="rId16"/>
    <p:sldId id="278" r:id="rId17"/>
    <p:sldId id="281" r:id="rId18"/>
    <p:sldId id="279" r:id="rId19"/>
    <p:sldId id="362" r:id="rId20"/>
    <p:sldId id="360" r:id="rId21"/>
    <p:sldId id="280" r:id="rId22"/>
    <p:sldId id="361" r:id="rId23"/>
    <p:sldId id="363" r:id="rId24"/>
    <p:sldId id="283" r:id="rId25"/>
    <p:sldId id="347" r:id="rId26"/>
    <p:sldId id="346" r:id="rId27"/>
    <p:sldId id="350" r:id="rId28"/>
    <p:sldId id="352" r:id="rId29"/>
    <p:sldId id="349" r:id="rId30"/>
    <p:sldId id="348" r:id="rId31"/>
    <p:sldId id="365" r:id="rId32"/>
    <p:sldId id="351" r:id="rId33"/>
    <p:sldId id="334" r:id="rId34"/>
    <p:sldId id="335" r:id="rId35"/>
    <p:sldId id="336" r:id="rId36"/>
    <p:sldId id="330" r:id="rId37"/>
    <p:sldId id="340" r:id="rId38"/>
    <p:sldId id="337" r:id="rId39"/>
    <p:sldId id="338" r:id="rId40"/>
    <p:sldId id="339" r:id="rId41"/>
    <p:sldId id="384" r:id="rId42"/>
    <p:sldId id="353" r:id="rId43"/>
    <p:sldId id="385" r:id="rId44"/>
    <p:sldId id="386" r:id="rId45"/>
    <p:sldId id="354" r:id="rId46"/>
    <p:sldId id="355" r:id="rId47"/>
    <p:sldId id="325" r:id="rId48"/>
    <p:sldId id="356" r:id="rId49"/>
    <p:sldId id="357" r:id="rId50"/>
    <p:sldId id="326" r:id="rId51"/>
    <p:sldId id="329" r:id="rId52"/>
    <p:sldId id="389" r:id="rId53"/>
    <p:sldId id="371" r:id="rId54"/>
    <p:sldId id="373" r:id="rId55"/>
    <p:sldId id="374" r:id="rId56"/>
    <p:sldId id="387" r:id="rId57"/>
    <p:sldId id="375" r:id="rId58"/>
    <p:sldId id="376" r:id="rId59"/>
    <p:sldId id="388" r:id="rId60"/>
    <p:sldId id="379" r:id="rId61"/>
    <p:sldId id="380" r:id="rId62"/>
    <p:sldId id="381" r:id="rId63"/>
    <p:sldId id="382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3B0B1-1870-4590-8911-DCC6AAB42790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21A05-C937-43BA-A5BC-3B60EC4515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1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31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7BDC-FF87-4AFB-8EF5-F4CA9877D7A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81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20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60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06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13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7BDC-FF87-4AFB-8EF5-F4CA9877D7A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37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19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9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47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18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155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35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660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panama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1A05-C937-43BA-A5BC-3B60EC4515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36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516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874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99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9965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698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0313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031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2392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57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3231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48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402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5878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58B3D-4726-4CBE-8C5B-B5997777DE8B}" type="slidenum">
              <a:rPr lang="en-US" smtClean="0">
                <a:solidFill>
                  <a:prstClr val="black"/>
                </a:solidFill>
              </a:rPr>
              <a:pPr/>
              <a:t>63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485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04E13-F0AE-4DAE-BBF3-CFC140837916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F6644-AFF8-4F57-B236-3006B891F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6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762000"/>
            <a:ext cx="7695790" cy="528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22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" y="381000"/>
            <a:ext cx="9138487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3399" y="0"/>
            <a:ext cx="4800600" cy="33732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-24788"/>
            <a:ext cx="2514600" cy="35799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90556"/>
            <a:ext cx="2028825" cy="3476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00" y="3225476"/>
            <a:ext cx="2838635" cy="362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4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mDaschleA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" y="0"/>
            <a:ext cx="74676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166"/>
            <a:ext cx="9067799" cy="677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44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89000"/>
            <a:ext cx="8137558" cy="675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1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r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5838" y="0"/>
            <a:ext cx="453232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liver-North-iran-contra-hearing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459" y="152400"/>
            <a:ext cx="7703989" cy="670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k and thrift failu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92167"/>
            <a:ext cx="8686800" cy="65586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-of-1987-stock-market-cra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Mgorbache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3838" y="0"/>
            <a:ext cx="6258561" cy="670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 at berlin w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165" y="457200"/>
            <a:ext cx="8781670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sweek-bush-wim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0"/>
            <a:ext cx="533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eorge_h._w._bush--read my lip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159327"/>
            <a:ext cx="8001000" cy="613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64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ACKSON-JESSE-super tu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381" y="228600"/>
            <a:ext cx="8859238" cy="64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ms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" y="381000"/>
            <a:ext cx="902970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88DemocraticPresidentialPrimarie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6666" y="304800"/>
            <a:ext cx="8318634" cy="6095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ukebents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9343" y="0"/>
            <a:ext cx="520531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e atwa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599" y="838200"/>
            <a:ext cx="9076267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5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illie_horton_political_ad_1988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800" y="0"/>
            <a:ext cx="749300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1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_Quay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4200" y="787400"/>
            <a:ext cx="7975600" cy="528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ack_kennedy_was_a_friend_of_min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762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5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ukakis-bush debate_ death penalty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51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ctoralCollege1988-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72807"/>
            <a:ext cx="9144000" cy="49123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8072718" cy="5489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5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018" y="15621"/>
            <a:ext cx="5077782" cy="6689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77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79248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790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dmn.wpengine.netdna-cdn.com/wp-content/uploads/2011/01/Bush_saudi_arabia-e12950347087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8305188" cy="550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5166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230369" cy="448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4113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4977"/>
            <a:ext cx="8763000" cy="589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588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18759" cy="551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0510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-43850"/>
            <a:ext cx="4495800" cy="682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062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C\Desktop\spring 2010\bush I\bush defici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-44468"/>
            <a:ext cx="7162800" cy="69438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585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793" y="151654"/>
            <a:ext cx="5572607" cy="647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803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599"/>
            <a:ext cx="8991599" cy="599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256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222" y="0"/>
            <a:ext cx="4515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71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67639"/>
            <a:ext cx="7467600" cy="552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7946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63945"/>
            <a:ext cx="5410200" cy="662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940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47660"/>
            <a:ext cx="4267200" cy="612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470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708" y="0"/>
            <a:ext cx="4628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50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399" y="468198"/>
            <a:ext cx="9296400" cy="602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850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as-origin.onstreammedia.com/origin/gallupinc/GallupSpaces/Production/Cms/POLL/syjfqsfwvewfitirmhboy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874000" cy="462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5995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1371600"/>
            <a:ext cx="4339814" cy="4191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26370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3" y="990600"/>
            <a:ext cx="8534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01890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3294882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914" y="533400"/>
            <a:ext cx="3886200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7" y="3657600"/>
            <a:ext cx="576262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28350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8487228" cy="55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8740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low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331" y="0"/>
            <a:ext cx="54733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9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ulTsong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5185" y="533400"/>
            <a:ext cx="8857643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7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28650"/>
            <a:ext cx="7239000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77203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me clinton tsong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2978" y="0"/>
            <a:ext cx="5218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0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92_Democratic_Primary_Results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218"/>
            <a:ext cx="9144000" cy="565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8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arry King-Ross Perot's 1st Appearanc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" y="0"/>
            <a:ext cx="734060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58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o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2714" y="0"/>
            <a:ext cx="4898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841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ot doub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7697" y="0"/>
            <a:ext cx="520860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5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re pic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7697" y="0"/>
            <a:ext cx="520860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" y="914400"/>
            <a:ext cx="9694905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208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1708_1992Poll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23" y="0"/>
            <a:ext cx="9128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85837"/>
            <a:ext cx="8610600" cy="484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35853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ockda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70669" cy="516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ctoralcollege1992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72807"/>
            <a:ext cx="9144000" cy="491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95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ot_usm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47256"/>
            <a:ext cx="9144000" cy="536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44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ot_tabl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309" y="152400"/>
            <a:ext cx="9061991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1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arofthewo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59" y="304800"/>
            <a:ext cx="9177991" cy="617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8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5537</TotalTime>
  <Words>29</Words>
  <Application>Microsoft Office PowerPoint</Application>
  <PresentationFormat>On-screen Show (4:3)</PresentationFormat>
  <Paragraphs>29</Paragraphs>
  <Slides>63</Slides>
  <Notes>28</Notes>
  <HiddenSlides>0</HiddenSlides>
  <MMClips>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42</cp:revision>
  <dcterms:created xsi:type="dcterms:W3CDTF">2010-04-09T22:53:51Z</dcterms:created>
  <dcterms:modified xsi:type="dcterms:W3CDTF">2014-11-13T18:22:19Z</dcterms:modified>
</cp:coreProperties>
</file>