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sldIdLst>
    <p:sldId id="258" r:id="rId2"/>
    <p:sldId id="359" r:id="rId3"/>
    <p:sldId id="280" r:id="rId4"/>
    <p:sldId id="259" r:id="rId5"/>
    <p:sldId id="261" r:id="rId6"/>
    <p:sldId id="334" r:id="rId7"/>
    <p:sldId id="306" r:id="rId8"/>
    <p:sldId id="360" r:id="rId9"/>
    <p:sldId id="361" r:id="rId10"/>
    <p:sldId id="307" r:id="rId11"/>
    <p:sldId id="308" r:id="rId12"/>
    <p:sldId id="312" r:id="rId13"/>
    <p:sldId id="287" r:id="rId14"/>
    <p:sldId id="267" r:id="rId15"/>
    <p:sldId id="362" r:id="rId16"/>
    <p:sldId id="363" r:id="rId17"/>
    <p:sldId id="266" r:id="rId18"/>
    <p:sldId id="268" r:id="rId19"/>
    <p:sldId id="298" r:id="rId20"/>
    <p:sldId id="291" r:id="rId21"/>
    <p:sldId id="269" r:id="rId22"/>
    <p:sldId id="270" r:id="rId23"/>
    <p:sldId id="311" r:id="rId24"/>
    <p:sldId id="357" r:id="rId25"/>
    <p:sldId id="289" r:id="rId26"/>
    <p:sldId id="297" r:id="rId27"/>
    <p:sldId id="278" r:id="rId28"/>
    <p:sldId id="290" r:id="rId29"/>
    <p:sldId id="292" r:id="rId30"/>
    <p:sldId id="351" r:id="rId31"/>
    <p:sldId id="296" r:id="rId32"/>
    <p:sldId id="352" r:id="rId33"/>
    <p:sldId id="358" r:id="rId34"/>
    <p:sldId id="353" r:id="rId35"/>
    <p:sldId id="279" r:id="rId36"/>
    <p:sldId id="336" r:id="rId37"/>
    <p:sldId id="338" r:id="rId38"/>
    <p:sldId id="339" r:id="rId39"/>
    <p:sldId id="340" r:id="rId40"/>
    <p:sldId id="342" r:id="rId41"/>
    <p:sldId id="343" r:id="rId42"/>
    <p:sldId id="345" r:id="rId43"/>
    <p:sldId id="346" r:id="rId44"/>
    <p:sldId id="347" r:id="rId45"/>
    <p:sldId id="348" r:id="rId46"/>
    <p:sldId id="356" r:id="rId47"/>
    <p:sldId id="349" r:id="rId48"/>
    <p:sldId id="355" r:id="rId49"/>
    <p:sldId id="350" r:id="rId50"/>
    <p:sldId id="273" r:id="rId51"/>
    <p:sldId id="275" r:id="rId52"/>
    <p:sldId id="276" r:id="rId53"/>
    <p:sldId id="274" r:id="rId54"/>
    <p:sldId id="277" r:id="rId55"/>
    <p:sldId id="354" r:id="rId5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87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5C430D-AF22-4BE0-98CC-C70D6864E49B}" type="datetimeFigureOut">
              <a:rPr lang="en-US" smtClean="0"/>
              <a:pPr/>
              <a:t>31-Oct-14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5F6C85-B854-4AA1-BFFB-3638C035B1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55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6C85-B854-4AA1-BFFB-3638C035B13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2500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6C85-B854-4AA1-BFFB-3638C035B13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821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6C85-B854-4AA1-BFFB-3638C035B13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8575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6C85-B854-4AA1-BFFB-3638C035B13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5679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6C85-B854-4AA1-BFFB-3638C035B132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455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6C85-B854-4AA1-BFFB-3638C035B132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8731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6C85-B854-4AA1-BFFB-3638C035B132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0318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6C85-B854-4AA1-BFFB-3638C035B132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9673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6C85-B854-4AA1-BFFB-3638C035B132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3794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6C85-B854-4AA1-BFFB-3638C035B13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2240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6C85-B854-4AA1-BFFB-3638C035B13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5086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6C85-B854-4AA1-BFFB-3638C035B132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0871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6C85-B854-4AA1-BFFB-3638C035B13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2239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6C85-B854-4AA1-BFFB-3638C035B13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14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6C85-B854-4AA1-BFFB-3638C035B13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9932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6C85-B854-4AA1-BFFB-3638C035B132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7410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6C85-B854-4AA1-BFFB-3638C035B132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2560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6C85-B854-4AA1-BFFB-3638C035B132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9207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6C85-B854-4AA1-BFFB-3638C035B132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6499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6C85-B854-4AA1-BFFB-3638C035B132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2126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6C85-B854-4AA1-BFFB-3638C035B132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9169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6C85-B854-4AA1-BFFB-3638C035B132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2117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6C85-B854-4AA1-BFFB-3638C035B132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503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6C85-B854-4AA1-BFFB-3638C035B132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066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67E21-8610-45FF-8945-EDE6C50C2E3F}" type="slidenum">
              <a:rPr lang="en-US" smtClean="0">
                <a:solidFill>
                  <a:prstClr val="black"/>
                </a:solidFill>
              </a:rPr>
              <a:pPr/>
              <a:t>36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5714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67E21-8610-45FF-8945-EDE6C50C2E3F}" type="slidenum">
              <a:rPr lang="en-US" smtClean="0">
                <a:solidFill>
                  <a:prstClr val="black"/>
                </a:solidFill>
              </a:rPr>
              <a:pPr/>
              <a:t>37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19387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67E21-8610-45FF-8945-EDE6C50C2E3F}" type="slidenum">
              <a:rPr lang="en-US" smtClean="0">
                <a:solidFill>
                  <a:prstClr val="black"/>
                </a:solidFill>
              </a:rPr>
              <a:pPr/>
              <a:t>38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80174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67E21-8610-45FF-8945-EDE6C50C2E3F}" type="slidenum">
              <a:rPr lang="en-US" smtClean="0">
                <a:solidFill>
                  <a:prstClr val="black"/>
                </a:solidFill>
              </a:rPr>
              <a:pPr/>
              <a:t>39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2972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67E21-8610-45FF-8945-EDE6C50C2E3F}" type="slidenum">
              <a:rPr lang="en-US" smtClean="0">
                <a:solidFill>
                  <a:prstClr val="black"/>
                </a:solidFill>
              </a:rPr>
              <a:pPr/>
              <a:t>40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35260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67E21-8610-45FF-8945-EDE6C50C2E3F}" type="slidenum">
              <a:rPr lang="en-US" smtClean="0">
                <a:solidFill>
                  <a:prstClr val="black"/>
                </a:solidFill>
              </a:rPr>
              <a:pPr/>
              <a:t>41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6685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67E21-8610-45FF-8945-EDE6C50C2E3F}" type="slidenum">
              <a:rPr lang="en-US" smtClean="0">
                <a:solidFill>
                  <a:prstClr val="black"/>
                </a:solidFill>
              </a:rPr>
              <a:pPr/>
              <a:t>42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38157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67E21-8610-45FF-8945-EDE6C50C2E3F}" type="slidenum">
              <a:rPr lang="en-US" smtClean="0">
                <a:solidFill>
                  <a:prstClr val="black"/>
                </a:solidFill>
              </a:rPr>
              <a:pPr/>
              <a:t>43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4257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67E21-8610-45FF-8945-EDE6C50C2E3F}" type="slidenum">
              <a:rPr lang="en-US" smtClean="0">
                <a:solidFill>
                  <a:prstClr val="black"/>
                </a:solidFill>
              </a:rPr>
              <a:pPr/>
              <a:t>44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03979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67E21-8610-45FF-8945-EDE6C50C2E3F}" type="slidenum">
              <a:rPr lang="en-US" smtClean="0">
                <a:solidFill>
                  <a:prstClr val="black"/>
                </a:solidFill>
              </a:rPr>
              <a:pPr/>
              <a:t>45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44689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67E21-8610-45FF-8945-EDE6C50C2E3F}" type="slidenum">
              <a:rPr lang="en-US" smtClean="0">
                <a:solidFill>
                  <a:prstClr val="black"/>
                </a:solidFill>
              </a:rPr>
              <a:pPr/>
              <a:t>47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14499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6C85-B854-4AA1-BFFB-3638C035B132}" type="slidenum">
              <a:rPr lang="en-US" smtClean="0">
                <a:solidFill>
                  <a:prstClr val="black"/>
                </a:solidFill>
              </a:rPr>
              <a:pPr/>
              <a:t>49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89491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6C85-B854-4AA1-BFFB-3638C035B132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40084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6C85-B854-4AA1-BFFB-3638C035B132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63083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6C85-B854-4AA1-BFFB-3638C035B132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0274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6C85-B854-4AA1-BFFB-3638C035B132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7325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6C85-B854-4AA1-BFFB-3638C035B132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868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364C-5136-4A9C-B6EE-4BFE8B8E092F}" type="datetimeFigureOut">
              <a:rPr lang="en-US" smtClean="0"/>
              <a:pPr/>
              <a:t>31-Oct-14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F852F-009C-4E2C-AEA2-5803A5CCE5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364C-5136-4A9C-B6EE-4BFE8B8E092F}" type="datetimeFigureOut">
              <a:rPr lang="en-US" smtClean="0"/>
              <a:pPr/>
              <a:t>31-Oct-14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F852F-009C-4E2C-AEA2-5803A5CCE5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364C-5136-4A9C-B6EE-4BFE8B8E092F}" type="datetimeFigureOut">
              <a:rPr lang="en-US" smtClean="0"/>
              <a:pPr/>
              <a:t>31-Oct-14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F852F-009C-4E2C-AEA2-5803A5CCE5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364C-5136-4A9C-B6EE-4BFE8B8E092F}" type="datetimeFigureOut">
              <a:rPr lang="en-US" smtClean="0"/>
              <a:pPr/>
              <a:t>31-Oct-14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F852F-009C-4E2C-AEA2-5803A5CCE5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364C-5136-4A9C-B6EE-4BFE8B8E092F}" type="datetimeFigureOut">
              <a:rPr lang="en-US" smtClean="0"/>
              <a:pPr/>
              <a:t>31-Oct-14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F852F-009C-4E2C-AEA2-5803A5CCE5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364C-5136-4A9C-B6EE-4BFE8B8E092F}" type="datetimeFigureOut">
              <a:rPr lang="en-US" smtClean="0"/>
              <a:pPr/>
              <a:t>31-Oct-14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F852F-009C-4E2C-AEA2-5803A5CCE5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364C-5136-4A9C-B6EE-4BFE8B8E092F}" type="datetimeFigureOut">
              <a:rPr lang="en-US" smtClean="0"/>
              <a:pPr/>
              <a:t>31-Oct-14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F852F-009C-4E2C-AEA2-5803A5CCE5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364C-5136-4A9C-B6EE-4BFE8B8E092F}" type="datetimeFigureOut">
              <a:rPr lang="en-US" smtClean="0"/>
              <a:pPr/>
              <a:t>31-Oct-14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F852F-009C-4E2C-AEA2-5803A5CCE5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364C-5136-4A9C-B6EE-4BFE8B8E092F}" type="datetimeFigureOut">
              <a:rPr lang="en-US" smtClean="0"/>
              <a:pPr/>
              <a:t>31-Oct-14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F852F-009C-4E2C-AEA2-5803A5CCE5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364C-5136-4A9C-B6EE-4BFE8B8E092F}" type="datetimeFigureOut">
              <a:rPr lang="en-US" smtClean="0"/>
              <a:pPr/>
              <a:t>31-Oct-14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F852F-009C-4E2C-AEA2-5803A5CCE5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364C-5136-4A9C-B6EE-4BFE8B8E092F}" type="datetimeFigureOut">
              <a:rPr lang="en-US" smtClean="0"/>
              <a:pPr/>
              <a:t>31-Oct-14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F852F-009C-4E2C-AEA2-5803A5CCE5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E364C-5136-4A9C-B6EE-4BFE8B8E092F}" type="datetimeFigureOut">
              <a:rPr lang="en-US" smtClean="0"/>
              <a:pPr/>
              <a:t>31-Oct-14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2F852F-009C-4E2C-AEA2-5803A5CCE5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esident-Jimmy-Carter-Inaugural-Parade-197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217824"/>
            <a:ext cx="8305799" cy="62503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3" y="304800"/>
            <a:ext cx="9144000" cy="606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266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rt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3909" y="152400"/>
            <a:ext cx="8111613" cy="647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nc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32000" y="82550"/>
            <a:ext cx="5080000" cy="6692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e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5621"/>
            <a:ext cx="5181600" cy="6826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286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C\Desktop\70s\us inflation rates 1970s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913" y="614363"/>
            <a:ext cx="9020175" cy="56292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3278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olck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272" y="381000"/>
            <a:ext cx="9098627" cy="601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1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im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8617" y="152400"/>
            <a:ext cx="7672394" cy="6705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061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fici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940" y="685417"/>
            <a:ext cx="9088119" cy="548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07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e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46412" y="228600"/>
            <a:ext cx="7251176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493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art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7600" y="533400"/>
            <a:ext cx="73152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64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C\Desktop\70s\us inflation rates 1970s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913" y="614363"/>
            <a:ext cx="9020175" cy="56292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arvi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64395" y="22098"/>
            <a:ext cx="5198405" cy="68359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762000"/>
            <a:ext cx="66294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Proposition 13 (1978)</a:t>
            </a:r>
          </a:p>
          <a:p>
            <a:endParaRPr lang="en-US" dirty="0"/>
          </a:p>
          <a:p>
            <a:r>
              <a:rPr lang="en-US" dirty="0" smtClean="0"/>
              <a:t>1.) </a:t>
            </a:r>
            <a:r>
              <a:rPr lang="en-US" dirty="0"/>
              <a:t> </a:t>
            </a:r>
            <a:r>
              <a:rPr lang="en-US" dirty="0" smtClean="0"/>
              <a:t>Property taxes can’t exceed one </a:t>
            </a:r>
            <a:r>
              <a:rPr lang="en-US" dirty="0"/>
              <a:t>percent </a:t>
            </a:r>
            <a:r>
              <a:rPr lang="en-US" dirty="0" smtClean="0"/>
              <a:t>of </a:t>
            </a:r>
            <a:r>
              <a:rPr lang="en-US" dirty="0"/>
              <a:t>the full cash value of </a:t>
            </a:r>
            <a:r>
              <a:rPr lang="en-US" dirty="0" smtClean="0"/>
              <a:t>property; can’t increase as value of house increases.</a:t>
            </a:r>
          </a:p>
          <a:p>
            <a:endParaRPr lang="en-US" dirty="0"/>
          </a:p>
          <a:p>
            <a:r>
              <a:rPr lang="en-US" dirty="0" smtClean="0"/>
              <a:t>2.) Income tax increases require two-thirds approval of state legislature.</a:t>
            </a:r>
          </a:p>
          <a:p>
            <a:endParaRPr lang="en-US" dirty="0"/>
          </a:p>
          <a:p>
            <a:r>
              <a:rPr lang="en-US" dirty="0" smtClean="0"/>
              <a:t>3.) Local income tax increases require two-thirds approval.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4251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3497" y="5821"/>
            <a:ext cx="6787503" cy="6775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4413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08px-CAJun1978Prop13.sv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68780" y="0"/>
            <a:ext cx="580644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ff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9387" y="228600"/>
            <a:ext cx="4679358" cy="6248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c-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8663" y="381001"/>
            <a:ext cx="9261325" cy="62483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ptist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2425" y="366712"/>
            <a:ext cx="8439150" cy="6124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t_roberts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27080" y="228600"/>
            <a:ext cx="5012086" cy="6248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erry_falwell051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29067" y="152400"/>
            <a:ext cx="5685865" cy="6553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alwell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7600" y="533400"/>
            <a:ext cx="73152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94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16120"/>
            <a:ext cx="5105400" cy="6725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0142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tholic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2425" y="366712"/>
            <a:ext cx="8439150" cy="6124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bortion-protes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5489" y="381000"/>
            <a:ext cx="8804469" cy="6019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pe_John_Paul_II_(1979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332" y="533400"/>
            <a:ext cx="8858292" cy="586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ormon pop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2425" y="366712"/>
            <a:ext cx="8439150" cy="6124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tch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97983" y="152400"/>
            <a:ext cx="4948033" cy="65531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" y="619125"/>
            <a:ext cx="8972550" cy="561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7107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ryant_fron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04900" y="0"/>
            <a:ext cx="69342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-2935"/>
            <a:ext cx="7162800" cy="686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2980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015071"/>
            <a:ext cx="8534400" cy="4743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2132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630" y="340836"/>
            <a:ext cx="7511170" cy="621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1536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Nov1978Prop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60891" y="0"/>
            <a:ext cx="6022217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cgovern-castr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6092" y="173736"/>
            <a:ext cx="7671816" cy="6510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9439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upamaro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63944" y="1295400"/>
            <a:ext cx="9112028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0609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ordaberr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52600" y="306646"/>
            <a:ext cx="5791200" cy="6084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9734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d_Koch_197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4600" y="218871"/>
            <a:ext cx="4343400" cy="6099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1906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at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6065" y="1295400"/>
            <a:ext cx="7691718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7323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etlei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935" y="25706"/>
            <a:ext cx="3921125" cy="4953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2549" y="2971800"/>
            <a:ext cx="5189318" cy="3881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64059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rt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15240"/>
            <a:ext cx="8534400" cy="682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39471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eaga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9200" y="133511"/>
            <a:ext cx="6705599" cy="659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1688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ohn wayne-p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69931" y="114299"/>
            <a:ext cx="4388069" cy="636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2848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se197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141275"/>
            <a:ext cx="8153399" cy="651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2718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8" y="105265"/>
            <a:ext cx="9046832" cy="616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8372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concin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914400"/>
            <a:ext cx="74295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58920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9754" y="609600"/>
            <a:ext cx="9253754" cy="4371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46315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olan ncpa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55393" y="88996"/>
            <a:ext cx="4226407" cy="6388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64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Defeated, 51%-48%</a:t>
            </a:r>
            <a:endParaRPr lang="en-US" dirty="0"/>
          </a:p>
        </p:txBody>
      </p:sp>
      <p:pic>
        <p:nvPicPr>
          <p:cNvPr id="4" name="Content Placeholder 3" descr="dickclark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541905" y="1600200"/>
            <a:ext cx="3840480" cy="4800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Defeated, 59%-40%</a:t>
            </a:r>
            <a:endParaRPr lang="en-US" dirty="0"/>
          </a:p>
        </p:txBody>
      </p:sp>
      <p:pic>
        <p:nvPicPr>
          <p:cNvPr id="4" name="Content Placeholder 3" descr="FloydHaskell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944523" y="1752600"/>
            <a:ext cx="3165856" cy="4343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Defeated, 59%-40%</a:t>
            </a:r>
            <a:endParaRPr lang="en-US" dirty="0"/>
          </a:p>
        </p:txBody>
      </p:sp>
      <p:pic>
        <p:nvPicPr>
          <p:cNvPr id="4" name="Content Placeholder 3" descr="William_Dodd_Hathaway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845288" y="1828800"/>
            <a:ext cx="3299967" cy="426719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Retired; GOP wins, 67%-33%</a:t>
            </a:r>
            <a:endParaRPr lang="en-US" dirty="0"/>
          </a:p>
        </p:txBody>
      </p:sp>
      <p:pic>
        <p:nvPicPr>
          <p:cNvPr id="4" name="Content Placeholder 3" descr="James_Abourezk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616791" y="1676400"/>
            <a:ext cx="4010378" cy="4267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oe_biden_197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19325" y="240323"/>
            <a:ext cx="4943475" cy="60842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-36723"/>
            <a:ext cx="7868919" cy="507176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34000" y="2286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1978 House Elections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5105400"/>
            <a:ext cx="3762375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671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4534</TotalTime>
  <Words>78</Words>
  <Application>Microsoft Office PowerPoint</Application>
  <PresentationFormat>On-screen Show (4:3)</PresentationFormat>
  <Paragraphs>53</Paragraphs>
  <Slides>55</Slides>
  <Notes>41</Notes>
  <HiddenSlides>0</HiddenSlides>
  <MMClips>2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Defeated, 51%-48%</vt:lpstr>
      <vt:lpstr>Defeated, 59%-40%</vt:lpstr>
      <vt:lpstr>Defeated, 59%-40%</vt:lpstr>
      <vt:lpstr>Retired; GOP wins, 67%-33%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KC</dc:creator>
  <cp:lastModifiedBy>KC Johnson</cp:lastModifiedBy>
  <cp:revision>228</cp:revision>
  <dcterms:created xsi:type="dcterms:W3CDTF">2010-03-19T20:50:04Z</dcterms:created>
  <dcterms:modified xsi:type="dcterms:W3CDTF">2014-10-31T21:56:40Z</dcterms:modified>
</cp:coreProperties>
</file>