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59" r:id="rId2"/>
    <p:sldId id="372" r:id="rId3"/>
    <p:sldId id="275" r:id="rId4"/>
    <p:sldId id="295" r:id="rId5"/>
    <p:sldId id="283" r:id="rId6"/>
    <p:sldId id="284" r:id="rId7"/>
    <p:sldId id="286" r:id="rId8"/>
    <p:sldId id="287" r:id="rId9"/>
    <p:sldId id="344" r:id="rId10"/>
    <p:sldId id="362" r:id="rId11"/>
    <p:sldId id="288" r:id="rId12"/>
    <p:sldId id="345" r:id="rId13"/>
    <p:sldId id="361" r:id="rId14"/>
    <p:sldId id="289" r:id="rId15"/>
    <p:sldId id="292" r:id="rId16"/>
    <p:sldId id="363" r:id="rId17"/>
    <p:sldId id="364" r:id="rId18"/>
    <p:sldId id="365" r:id="rId19"/>
    <p:sldId id="303" r:id="rId20"/>
    <p:sldId id="360" r:id="rId21"/>
    <p:sldId id="346" r:id="rId22"/>
    <p:sldId id="307" r:id="rId23"/>
    <p:sldId id="367" r:id="rId24"/>
    <p:sldId id="304" r:id="rId25"/>
    <p:sldId id="261" r:id="rId26"/>
    <p:sldId id="294" r:id="rId27"/>
    <p:sldId id="311" r:id="rId28"/>
    <p:sldId id="312" r:id="rId29"/>
    <p:sldId id="313" r:id="rId30"/>
    <p:sldId id="314" r:id="rId31"/>
    <p:sldId id="315" r:id="rId32"/>
    <p:sldId id="316" r:id="rId33"/>
    <p:sldId id="318" r:id="rId34"/>
    <p:sldId id="373" r:id="rId35"/>
    <p:sldId id="374" r:id="rId36"/>
    <p:sldId id="319" r:id="rId37"/>
    <p:sldId id="320" r:id="rId38"/>
    <p:sldId id="323" r:id="rId39"/>
    <p:sldId id="342" r:id="rId40"/>
    <p:sldId id="329" r:id="rId41"/>
    <p:sldId id="330" r:id="rId42"/>
    <p:sldId id="368" r:id="rId43"/>
    <p:sldId id="375" r:id="rId44"/>
    <p:sldId id="369" r:id="rId45"/>
    <p:sldId id="337" r:id="rId46"/>
    <p:sldId id="338" r:id="rId47"/>
    <p:sldId id="339" r:id="rId48"/>
    <p:sldId id="340" r:id="rId49"/>
    <p:sldId id="341" r:id="rId50"/>
    <p:sldId id="370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866C9-3021-4F11-A0DF-4033C360C681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02E7E-4505-4F46-B671-9D3B6A368C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29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27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9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89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11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63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9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90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974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78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44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25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pappas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864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37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71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76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75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2E7E-4505-4F46-B671-9D3B6A368C0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74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097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56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6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460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4209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501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564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618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71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3208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885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60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2945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562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2951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82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0767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6821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7707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847AF-4D22-490F-930E-E386D06ED005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65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0E62-5151-482B-998D-1C9D5DD08B89}" type="datetimeFigureOut">
              <a:rPr lang="en-US" smtClean="0"/>
              <a:pPr/>
              <a:t>20-Nov-14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E253E-340C-4A87-B350-37E38594C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7495" y="0"/>
            <a:ext cx="6029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60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962400"/>
            <a:ext cx="6686550" cy="2733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28600"/>
            <a:ext cx="60769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5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nes cpa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442" y="49322"/>
            <a:ext cx="9004558" cy="66562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ger_ai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290807" cy="67513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p ct prote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973" y="838200"/>
            <a:ext cx="8524052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p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1717" y="0"/>
            <a:ext cx="5259663" cy="6781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nton l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38" y="497633"/>
            <a:ext cx="8900162" cy="59031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lew9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118" y="384141"/>
            <a:ext cx="8919882" cy="59404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pp inter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8723" y="47680"/>
            <a:ext cx="4056877" cy="64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92773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29378"/>
            <a:ext cx="2932548" cy="371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82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r exps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15" y="533400"/>
            <a:ext cx="9004427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inton denial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228600"/>
            <a:ext cx="718820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7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1132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astrw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152400"/>
            <a:ext cx="73660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2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nsbu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22" y="177543"/>
            <a:ext cx="8873377" cy="65280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winskydr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4662" y="164162"/>
            <a:ext cx="3536138" cy="63128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9" y="152400"/>
            <a:ext cx="4038600" cy="382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481" y="3190240"/>
            <a:ext cx="5754687" cy="357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37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cmsimg.mycentraljersey.com/apps/pbcsi.dll/bilde?Site=CN&amp;Date=20110112&amp;Category=NEWS&amp;ArtNo=101120331&amp;Ref=AR&amp;MaxW=640&amp;Border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2400"/>
            <a:ext cx="3834316" cy="281582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24200"/>
            <a:ext cx="60388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750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ppas edi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533400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9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sle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112" y="457200"/>
            <a:ext cx="9172224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276225"/>
            <a:ext cx="9753600" cy="6305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0" y="685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1998 House Elections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90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"/>
            <a:ext cx="7615269" cy="1226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1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m_de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4643" y="152400"/>
            <a:ext cx="685800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nk-starr inser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2286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5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l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7202"/>
            <a:ext cx="9144000" cy="5903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de delivers impeachmen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17" y="497612"/>
            <a:ext cx="9088183" cy="582698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h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046" y="49695"/>
            <a:ext cx="8901954" cy="657970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orge-Bush-Jr-Photograph-C1004227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7456" y="0"/>
            <a:ext cx="5332984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08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hmcc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23" y="260603"/>
            <a:ext cx="8474877" cy="629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1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9343" y="116014"/>
            <a:ext cx="5117257" cy="674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5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v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4475" y="0"/>
            <a:ext cx="6115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64468525_2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9750"/>
            <a:ext cx="9143999" cy="637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6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e ki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1318" y="0"/>
            <a:ext cx="6061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2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eberma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171450"/>
            <a:ext cx="820420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6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43000"/>
            <a:ext cx="7588856" cy="380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789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685800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07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108" y="568234"/>
            <a:ext cx="9077891" cy="568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der 2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i-bush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210" y="143950"/>
            <a:ext cx="8176789" cy="640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5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10117" cy="5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1668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tterfly ballo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11447"/>
            <a:ext cx="9144000" cy="58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6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ris,_katherine_(r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1133" y="0"/>
            <a:ext cx="4721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515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rris in recoun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25706"/>
            <a:ext cx="79756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2000_Senate_election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3504"/>
            <a:ext cx="9144000" cy="565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058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ames Baker and Warren Christopher - Commission Releases Recommendation For War Powers Of President And Congr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48" y="241300"/>
            <a:ext cx="9010648" cy="6007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9057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5749"/>
            <a:ext cx="9144000" cy="554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21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ooks br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094" y="381000"/>
            <a:ext cx="9154093" cy="608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117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dha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398" y="685800"/>
            <a:ext cx="872720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8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_DA_080128recou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" y="482600"/>
            <a:ext cx="86487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6125" y="413916"/>
            <a:ext cx="8411750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0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0 map--go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41</Words>
  <Application>Microsoft Office PowerPoint</Application>
  <PresentationFormat>On-screen Show (4:3)</PresentationFormat>
  <Paragraphs>39</Paragraphs>
  <Slides>50</Slides>
  <Notes>37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50</cp:revision>
  <dcterms:created xsi:type="dcterms:W3CDTF">2010-04-24T02:25:39Z</dcterms:created>
  <dcterms:modified xsi:type="dcterms:W3CDTF">2014-11-20T18:45:35Z</dcterms:modified>
</cp:coreProperties>
</file>