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7" r:id="rId2"/>
    <p:sldId id="307" r:id="rId3"/>
    <p:sldId id="306" r:id="rId4"/>
    <p:sldId id="312" r:id="rId5"/>
    <p:sldId id="322" r:id="rId6"/>
    <p:sldId id="320" r:id="rId7"/>
    <p:sldId id="321" r:id="rId8"/>
    <p:sldId id="309" r:id="rId9"/>
    <p:sldId id="316" r:id="rId10"/>
    <p:sldId id="310" r:id="rId11"/>
    <p:sldId id="333" r:id="rId12"/>
    <p:sldId id="319" r:id="rId13"/>
    <p:sldId id="301" r:id="rId14"/>
    <p:sldId id="303" r:id="rId15"/>
    <p:sldId id="302" r:id="rId16"/>
    <p:sldId id="305" r:id="rId17"/>
    <p:sldId id="318" r:id="rId18"/>
    <p:sldId id="332" r:id="rId19"/>
    <p:sldId id="300" r:id="rId20"/>
    <p:sldId id="275" r:id="rId21"/>
    <p:sldId id="276" r:id="rId22"/>
    <p:sldId id="298" r:id="rId23"/>
    <p:sldId id="277" r:id="rId24"/>
    <p:sldId id="267" r:id="rId25"/>
    <p:sldId id="268" r:id="rId26"/>
    <p:sldId id="335" r:id="rId27"/>
    <p:sldId id="334" r:id="rId28"/>
    <p:sldId id="325" r:id="rId29"/>
    <p:sldId id="271" r:id="rId30"/>
    <p:sldId id="313" r:id="rId31"/>
    <p:sldId id="326" r:id="rId32"/>
    <p:sldId id="280" r:id="rId33"/>
    <p:sldId id="327" r:id="rId34"/>
    <p:sldId id="314" r:id="rId35"/>
    <p:sldId id="328" r:id="rId36"/>
    <p:sldId id="288" r:id="rId37"/>
    <p:sldId id="287" r:id="rId38"/>
    <p:sldId id="289" r:id="rId39"/>
    <p:sldId id="290" r:id="rId40"/>
    <p:sldId id="292" r:id="rId41"/>
    <p:sldId id="294" r:id="rId42"/>
    <p:sldId id="286" r:id="rId43"/>
    <p:sldId id="329" r:id="rId44"/>
    <p:sldId id="281" r:id="rId45"/>
    <p:sldId id="295" r:id="rId46"/>
    <p:sldId id="296" r:id="rId47"/>
    <p:sldId id="330" r:id="rId48"/>
    <p:sldId id="331" r:id="rId49"/>
    <p:sldId id="317" r:id="rId50"/>
    <p:sldId id="284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8FDD4-DBB2-42F8-9859-F080C5961C7E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4D9E0-108F-4E6F-A21A-79FD89F903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93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28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23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82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768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028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2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54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49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10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38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18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67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66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58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71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0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58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257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495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79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862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9804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839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94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133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80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02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499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92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504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986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041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570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95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04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36518-0B98-46F2-8798-78B7B0C6A202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953" y="533400"/>
            <a:ext cx="8856175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2320"/>
            <a:ext cx="8534400" cy="565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322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585" y="304800"/>
            <a:ext cx="8588829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r--ash heap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0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3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443" y="566306"/>
            <a:ext cx="4327357" cy="560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583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posttaxcutbi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727" y="533400"/>
            <a:ext cx="8774546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1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le:President Reagan meets with the Press 19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620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930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a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517" y="533400"/>
            <a:ext cx="8386790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6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ig - _ i am in charg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15240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5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post-assassin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846" y="609600"/>
            <a:ext cx="867662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m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1233" y="381000"/>
            <a:ext cx="619054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1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and stock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916" y="609600"/>
            <a:ext cx="8492168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o'nei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6654" y="533400"/>
            <a:ext cx="9006373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nnel-boston_big_d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437" y="457200"/>
            <a:ext cx="8862219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5" y="0"/>
            <a:ext cx="77152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icit 80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1" y="228600"/>
            <a:ext cx="9024123" cy="632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017" y="116015"/>
            <a:ext cx="5001583" cy="658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553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52400"/>
            <a:ext cx="9341662" cy="60666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2600" y="533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1982 House Races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59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Mmigration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709" y="762000"/>
            <a:ext cx="9045677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flation--R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0812" y="228600"/>
            <a:ext cx="8489434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prime r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87283"/>
            <a:ext cx="7315199" cy="6683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dp80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91635"/>
            <a:ext cx="8001000" cy="65369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unemploymen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7579" y="228600"/>
            <a:ext cx="8660064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co-strike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030" y="533400"/>
            <a:ext cx="8657940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c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324" y="381000"/>
            <a:ext cx="9043831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announces atc fir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225" y="457200"/>
            <a:ext cx="874744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53202"/>
            <a:ext cx="8991599" cy="61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90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304799"/>
            <a:ext cx="3881754" cy="638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933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mes-Wa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0265" y="0"/>
            <a:ext cx="490347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with bu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4783" y="274320"/>
            <a:ext cx="4144617" cy="63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0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w pier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060" y="533400"/>
            <a:ext cx="8766036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1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o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152" y="381000"/>
            <a:ext cx="8756873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08377"/>
            <a:ext cx="30956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708377"/>
            <a:ext cx="50768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506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685800"/>
            <a:ext cx="5181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[Oct. 1982]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Q</a:t>
            </a:r>
            <a:r>
              <a:rPr lang="en-US" dirty="0">
                <a:solidFill>
                  <a:prstClr val="black"/>
                </a:solidFill>
              </a:rPr>
              <a:t>: Larry, does the President have any reaction to the announcement [from] the Centers for Disease Control in Atlanta that </a:t>
            </a:r>
            <a:r>
              <a:rPr lang="en-US" cap="small" dirty="0">
                <a:solidFill>
                  <a:prstClr val="black"/>
                </a:solidFill>
              </a:rPr>
              <a:t>aids</a:t>
            </a:r>
            <a:r>
              <a:rPr lang="en-US" dirty="0">
                <a:solidFill>
                  <a:prstClr val="black"/>
                </a:solidFill>
              </a:rPr>
              <a:t> is now an epidemic and have over 600 cases?</a:t>
            </a:r>
            <a:br>
              <a:rPr lang="en-US" dirty="0">
                <a:solidFill>
                  <a:prstClr val="black"/>
                </a:solidFill>
              </a:rPr>
            </a:b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M</a:t>
            </a:r>
            <a:r>
              <a:rPr lang="en-US" cap="small" dirty="0" smtClean="0">
                <a:solidFill>
                  <a:prstClr val="black"/>
                </a:solidFill>
              </a:rPr>
              <a:t>r</a:t>
            </a:r>
            <a:r>
              <a:rPr lang="en-US" dirty="0">
                <a:solidFill>
                  <a:prstClr val="black"/>
                </a:solidFill>
              </a:rPr>
              <a:t>. </a:t>
            </a:r>
            <a:r>
              <a:rPr lang="en-US" dirty="0" err="1">
                <a:solidFill>
                  <a:prstClr val="black"/>
                </a:solidFill>
              </a:rPr>
              <a:t>S</a:t>
            </a:r>
            <a:r>
              <a:rPr lang="en-US" cap="small" dirty="0" err="1">
                <a:solidFill>
                  <a:prstClr val="black"/>
                </a:solidFill>
              </a:rPr>
              <a:t>peakes</a:t>
            </a:r>
            <a:r>
              <a:rPr lang="en-US" dirty="0">
                <a:solidFill>
                  <a:prstClr val="black"/>
                </a:solidFill>
              </a:rPr>
              <a:t>: What’s </a:t>
            </a:r>
            <a:r>
              <a:rPr lang="en-US" cap="small" dirty="0">
                <a:solidFill>
                  <a:prstClr val="black"/>
                </a:solidFill>
              </a:rPr>
              <a:t>aids</a:t>
            </a:r>
            <a:r>
              <a:rPr lang="en-US" dirty="0">
                <a:solidFill>
                  <a:prstClr val="black"/>
                </a:solidFill>
              </a:rPr>
              <a:t>?</a:t>
            </a:r>
            <a:br>
              <a:rPr lang="en-US" dirty="0">
                <a:solidFill>
                  <a:prstClr val="black"/>
                </a:solidFill>
              </a:rPr>
            </a:b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Q</a:t>
            </a:r>
            <a:r>
              <a:rPr lang="en-US" dirty="0">
                <a:solidFill>
                  <a:prstClr val="black"/>
                </a:solidFill>
              </a:rPr>
              <a:t>: Over a third of them have died. It’s known as “gay plague.” (</a:t>
            </a:r>
            <a:r>
              <a:rPr lang="en-US" i="1" dirty="0">
                <a:solidFill>
                  <a:prstClr val="black"/>
                </a:solidFill>
              </a:rPr>
              <a:t>Laughter</a:t>
            </a:r>
            <a:r>
              <a:rPr lang="en-US" dirty="0">
                <a:solidFill>
                  <a:prstClr val="black"/>
                </a:solidFill>
              </a:rPr>
              <a:t>.) No, it is. I mean it’s a pretty serious thing that one in every three people that get this have died. And I wondered if the President is aware of it?</a:t>
            </a:r>
            <a:br>
              <a:rPr lang="en-US" dirty="0">
                <a:solidFill>
                  <a:prstClr val="black"/>
                </a:solidFill>
              </a:rPr>
            </a:br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M</a:t>
            </a:r>
            <a:r>
              <a:rPr lang="en-US" cap="small" dirty="0" smtClean="0">
                <a:solidFill>
                  <a:prstClr val="black"/>
                </a:solidFill>
              </a:rPr>
              <a:t>r</a:t>
            </a:r>
            <a:r>
              <a:rPr lang="en-US" dirty="0">
                <a:solidFill>
                  <a:prstClr val="black"/>
                </a:solidFill>
              </a:rPr>
              <a:t>. </a:t>
            </a:r>
            <a:r>
              <a:rPr lang="en-US" dirty="0" err="1">
                <a:solidFill>
                  <a:prstClr val="black"/>
                </a:solidFill>
              </a:rPr>
              <a:t>S</a:t>
            </a:r>
            <a:r>
              <a:rPr lang="en-US" cap="small" dirty="0" err="1">
                <a:solidFill>
                  <a:prstClr val="black"/>
                </a:solidFill>
              </a:rPr>
              <a:t>peakes</a:t>
            </a:r>
            <a:r>
              <a:rPr lang="en-US" dirty="0">
                <a:solidFill>
                  <a:prstClr val="black"/>
                </a:solidFill>
              </a:rPr>
              <a:t>: I don’t have it. Do you? (</a:t>
            </a:r>
            <a:r>
              <a:rPr lang="en-US" i="1" dirty="0">
                <a:solidFill>
                  <a:prstClr val="black"/>
                </a:solidFill>
              </a:rPr>
              <a:t>Laughter</a:t>
            </a:r>
            <a:r>
              <a:rPr lang="en-US" dirty="0">
                <a:solidFill>
                  <a:prstClr val="black"/>
                </a:solidFill>
              </a:rPr>
              <a:t>.)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0179"/>
            <a:ext cx="2895600" cy="441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247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772400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5242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and o'conno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0392" y="304800"/>
            <a:ext cx="7445010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llup--abortion poll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54" y="685800"/>
            <a:ext cx="9062492" cy="5486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da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2882"/>
            <a:ext cx="9144000" cy="6452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ry_Hart_DN-SC-85-103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0"/>
            <a:ext cx="7821290" cy="5181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5334000"/>
            <a:ext cx="4986960" cy="11888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696" y="218439"/>
            <a:ext cx="5042704" cy="6639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0px-US1984DemocraticPresidentialPrimar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1479" y="381000"/>
            <a:ext cx="7718961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erra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746" y="152400"/>
            <a:ext cx="8513815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923283" cy="483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010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1984_Senate_election_map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3504"/>
            <a:ext cx="9144000" cy="5650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ps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1680" y="152400"/>
            <a:ext cx="5181600" cy="647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kinKerryDanielOrteg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145" y="304800"/>
            <a:ext cx="817204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m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9009" y="82471"/>
            <a:ext cx="4272791" cy="64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6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95250"/>
            <a:ext cx="66294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60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cconnell attacks huddleston - part 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76200"/>
            <a:ext cx="8505091" cy="480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9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se helms tw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0878" y="228600"/>
            <a:ext cx="6972300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3548</TotalTime>
  <Words>67</Words>
  <Application>Microsoft Office PowerPoint</Application>
  <PresentationFormat>On-screen Show (4:3)</PresentationFormat>
  <Paragraphs>42</Paragraphs>
  <Slides>50</Slides>
  <Notes>35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29</cp:revision>
  <dcterms:created xsi:type="dcterms:W3CDTF">2010-04-04T03:16:43Z</dcterms:created>
  <dcterms:modified xsi:type="dcterms:W3CDTF">2014-11-10T23:51:05Z</dcterms:modified>
</cp:coreProperties>
</file>