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wmv" ContentType="video/x-ms-wm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4"/>
  </p:notesMasterIdLst>
  <p:sldIdLst>
    <p:sldId id="350" r:id="rId2"/>
    <p:sldId id="351" r:id="rId3"/>
    <p:sldId id="352" r:id="rId4"/>
    <p:sldId id="353" r:id="rId5"/>
    <p:sldId id="354" r:id="rId6"/>
    <p:sldId id="355" r:id="rId7"/>
    <p:sldId id="356" r:id="rId8"/>
    <p:sldId id="357" r:id="rId9"/>
    <p:sldId id="358" r:id="rId10"/>
    <p:sldId id="359" r:id="rId11"/>
    <p:sldId id="288" r:id="rId12"/>
    <p:sldId id="289" r:id="rId13"/>
    <p:sldId id="338" r:id="rId14"/>
    <p:sldId id="339" r:id="rId15"/>
    <p:sldId id="290" r:id="rId16"/>
    <p:sldId id="346" r:id="rId17"/>
    <p:sldId id="342" r:id="rId18"/>
    <p:sldId id="291" r:id="rId19"/>
    <p:sldId id="348" r:id="rId20"/>
    <p:sldId id="292" r:id="rId21"/>
    <p:sldId id="360" r:id="rId22"/>
    <p:sldId id="294" r:id="rId23"/>
    <p:sldId id="295" r:id="rId24"/>
    <p:sldId id="343" r:id="rId25"/>
    <p:sldId id="296" r:id="rId26"/>
    <p:sldId id="297" r:id="rId27"/>
    <p:sldId id="361" r:id="rId28"/>
    <p:sldId id="300" r:id="rId29"/>
    <p:sldId id="301" r:id="rId30"/>
    <p:sldId id="302" r:id="rId31"/>
    <p:sldId id="303" r:id="rId32"/>
    <p:sldId id="310" r:id="rId33"/>
    <p:sldId id="333" r:id="rId34"/>
    <p:sldId id="312" r:id="rId35"/>
    <p:sldId id="344" r:id="rId36"/>
    <p:sldId id="313" r:id="rId37"/>
    <p:sldId id="365" r:id="rId38"/>
    <p:sldId id="315" r:id="rId39"/>
    <p:sldId id="317" r:id="rId40"/>
    <p:sldId id="318" r:id="rId41"/>
    <p:sldId id="319" r:id="rId42"/>
    <p:sldId id="320" r:id="rId43"/>
    <p:sldId id="321" r:id="rId44"/>
    <p:sldId id="322" r:id="rId45"/>
    <p:sldId id="323" r:id="rId46"/>
    <p:sldId id="324" r:id="rId47"/>
    <p:sldId id="340" r:id="rId48"/>
    <p:sldId id="362" r:id="rId49"/>
    <p:sldId id="364" r:id="rId50"/>
    <p:sldId id="327" r:id="rId51"/>
    <p:sldId id="332" r:id="rId52"/>
    <p:sldId id="329" r:id="rId5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1494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A5C825A-5A13-408E-B94A-AFB659C3CE6B}" type="datetimeFigureOut">
              <a:rPr lang="en-US" smtClean="0"/>
              <a:pPr/>
              <a:t>18-Nov-14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B158B3D-4726-4CBE-8C5B-B5997777DE8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27371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158B3D-4726-4CBE-8C5B-B5997777DE8B}" type="slidenum">
              <a:rPr lang="en-US" smtClean="0">
                <a:solidFill>
                  <a:prstClr val="black"/>
                </a:solidFill>
              </a:rPr>
              <a:pPr/>
              <a:t>1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22389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158B3D-4726-4CBE-8C5B-B5997777DE8B}" type="slidenum">
              <a:rPr lang="en-US" smtClean="0">
                <a:solidFill>
                  <a:prstClr val="black"/>
                </a:solidFill>
              </a:rPr>
              <a:pPr/>
              <a:t>2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07423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158B3D-4726-4CBE-8C5B-B5997777DE8B}" type="slidenum">
              <a:rPr lang="en-US" smtClean="0">
                <a:solidFill>
                  <a:prstClr val="black"/>
                </a:solidFill>
              </a:rPr>
              <a:pPr/>
              <a:t>4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96290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158B3D-4726-4CBE-8C5B-B5997777DE8B}" type="slidenum">
              <a:rPr lang="en-US" smtClean="0">
                <a:solidFill>
                  <a:prstClr val="black"/>
                </a:solidFill>
              </a:rPr>
              <a:pPr/>
              <a:t>7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267759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158B3D-4726-4CBE-8C5B-B5997777DE8B}" type="slidenum">
              <a:rPr lang="en-US" smtClean="0">
                <a:solidFill>
                  <a:prstClr val="black"/>
                </a:solidFill>
              </a:rPr>
              <a:pPr/>
              <a:t>8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490165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158B3D-4726-4CBE-8C5B-B5997777DE8B}" type="slidenum">
              <a:rPr lang="en-US" smtClean="0">
                <a:solidFill>
                  <a:prstClr val="black"/>
                </a:solidFill>
              </a:rPr>
              <a:pPr/>
              <a:t>9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134945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158B3D-4726-4CBE-8C5B-B5997777DE8B}" type="slidenum">
              <a:rPr lang="en-US" smtClean="0">
                <a:solidFill>
                  <a:prstClr val="black"/>
                </a:solidFill>
              </a:rPr>
              <a:pPr/>
              <a:t>10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868656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897CC2-C7C3-445C-9797-9D8217A8DE41}" type="slidenum">
              <a:rPr lang="en-US" smtClean="0">
                <a:solidFill>
                  <a:prstClr val="black"/>
                </a:solidFill>
              </a:rPr>
              <a:pPr/>
              <a:t>11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842531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897CC2-C7C3-445C-9797-9D8217A8DE41}" type="slidenum">
              <a:rPr lang="en-US" smtClean="0">
                <a:solidFill>
                  <a:prstClr val="black"/>
                </a:solidFill>
              </a:rPr>
              <a:pPr/>
              <a:t>12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492295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02E7E-4505-4F46-B671-9D3B6A368C0D}" type="slidenum">
              <a:rPr lang="en-US" smtClean="0">
                <a:solidFill>
                  <a:prstClr val="black"/>
                </a:solidFill>
              </a:rPr>
              <a:pPr/>
              <a:t>13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313911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02E7E-4505-4F46-B671-9D3B6A368C0D}" type="slidenum">
              <a:rPr lang="en-US" smtClean="0">
                <a:solidFill>
                  <a:prstClr val="black"/>
                </a:solidFill>
              </a:rPr>
              <a:pPr/>
              <a:t>14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477814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897CC2-C7C3-445C-9797-9D8217A8DE41}" type="slidenum">
              <a:rPr lang="en-US" smtClean="0">
                <a:solidFill>
                  <a:prstClr val="black"/>
                </a:solidFill>
              </a:rPr>
              <a:pPr/>
              <a:t>15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4025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897CC2-C7C3-445C-9797-9D8217A8DE41}" type="slidenum">
              <a:rPr lang="en-US" smtClean="0">
                <a:solidFill>
                  <a:prstClr val="black"/>
                </a:solidFill>
              </a:rPr>
              <a:pPr/>
              <a:t>18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177642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897CC2-C7C3-445C-9797-9D8217A8DE41}" type="slidenum">
              <a:rPr lang="en-US" smtClean="0">
                <a:solidFill>
                  <a:prstClr val="black"/>
                </a:solidFill>
              </a:rPr>
              <a:pPr/>
              <a:t>20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399380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897CC2-C7C3-445C-9797-9D8217A8DE41}" type="slidenum">
              <a:rPr lang="en-US" smtClean="0">
                <a:solidFill>
                  <a:prstClr val="black"/>
                </a:solidFill>
              </a:rPr>
              <a:pPr/>
              <a:t>22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638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897CC2-C7C3-445C-9797-9D8217A8DE41}" type="slidenum">
              <a:rPr lang="en-US" smtClean="0">
                <a:solidFill>
                  <a:prstClr val="black"/>
                </a:solidFill>
              </a:rPr>
              <a:pPr/>
              <a:t>23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734553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897CC2-C7C3-445C-9797-9D8217A8DE41}" type="slidenum">
              <a:rPr lang="en-US" smtClean="0">
                <a:solidFill>
                  <a:prstClr val="black"/>
                </a:solidFill>
              </a:rPr>
              <a:pPr/>
              <a:t>25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890895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897CC2-C7C3-445C-9797-9D8217A8DE41}" type="slidenum">
              <a:rPr lang="en-US" smtClean="0">
                <a:solidFill>
                  <a:prstClr val="black"/>
                </a:solidFill>
              </a:rPr>
              <a:pPr/>
              <a:t>26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905283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897CC2-C7C3-445C-9797-9D8217A8DE41}" type="slidenum">
              <a:rPr lang="en-US" smtClean="0">
                <a:solidFill>
                  <a:prstClr val="black"/>
                </a:solidFill>
              </a:rPr>
              <a:pPr/>
              <a:t>28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358479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897CC2-C7C3-445C-9797-9D8217A8DE41}" type="slidenum">
              <a:rPr lang="en-US" smtClean="0">
                <a:solidFill>
                  <a:prstClr val="black"/>
                </a:solidFill>
              </a:rPr>
              <a:pPr/>
              <a:t>29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366724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897CC2-C7C3-445C-9797-9D8217A8DE41}" type="slidenum">
              <a:rPr lang="en-US" smtClean="0">
                <a:solidFill>
                  <a:prstClr val="black"/>
                </a:solidFill>
              </a:rPr>
              <a:pPr/>
              <a:t>30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993439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897CC2-C7C3-445C-9797-9D8217A8DE41}" type="slidenum">
              <a:rPr lang="en-US" smtClean="0">
                <a:solidFill>
                  <a:prstClr val="black"/>
                </a:solidFill>
              </a:rPr>
              <a:pPr/>
              <a:t>31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884514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897CC2-C7C3-445C-9797-9D8217A8DE41}" type="slidenum">
              <a:rPr lang="en-US" smtClean="0">
                <a:solidFill>
                  <a:prstClr val="black"/>
                </a:solidFill>
              </a:rPr>
              <a:pPr/>
              <a:t>32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205541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897CC2-C7C3-445C-9797-9D8217A8DE41}" type="slidenum">
              <a:rPr lang="en-US" smtClean="0">
                <a:solidFill>
                  <a:prstClr val="black"/>
                </a:solidFill>
              </a:rPr>
              <a:pPr/>
              <a:t>34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586475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897CC2-C7C3-445C-9797-9D8217A8DE41}" type="slidenum">
              <a:rPr lang="en-US" smtClean="0">
                <a:solidFill>
                  <a:prstClr val="black"/>
                </a:solidFill>
              </a:rPr>
              <a:pPr/>
              <a:t>36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882022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897CC2-C7C3-445C-9797-9D8217A8DE41}" type="slidenum">
              <a:rPr lang="en-US" smtClean="0">
                <a:solidFill>
                  <a:prstClr val="black"/>
                </a:solidFill>
              </a:rPr>
              <a:pPr/>
              <a:t>38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60466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897CC2-C7C3-445C-9797-9D8217A8DE41}" type="slidenum">
              <a:rPr lang="en-US" smtClean="0">
                <a:solidFill>
                  <a:prstClr val="black"/>
                </a:solidFill>
              </a:rPr>
              <a:pPr/>
              <a:t>39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351773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897CC2-C7C3-445C-9797-9D8217A8DE41}" type="slidenum">
              <a:rPr lang="en-US" smtClean="0">
                <a:solidFill>
                  <a:prstClr val="black"/>
                </a:solidFill>
              </a:rPr>
              <a:pPr/>
              <a:t>40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681077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897CC2-C7C3-445C-9797-9D8217A8DE41}" type="slidenum">
              <a:rPr lang="en-US" smtClean="0">
                <a:solidFill>
                  <a:prstClr val="black"/>
                </a:solidFill>
              </a:rPr>
              <a:pPr/>
              <a:t>41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6051947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897CC2-C7C3-445C-9797-9D8217A8DE41}" type="slidenum">
              <a:rPr lang="en-US" smtClean="0">
                <a:solidFill>
                  <a:prstClr val="black"/>
                </a:solidFill>
              </a:rPr>
              <a:pPr/>
              <a:t>42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6867356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897CC2-C7C3-445C-9797-9D8217A8DE41}" type="slidenum">
              <a:rPr lang="en-US" smtClean="0">
                <a:solidFill>
                  <a:prstClr val="black"/>
                </a:solidFill>
              </a:rPr>
              <a:pPr/>
              <a:t>43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7111469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897CC2-C7C3-445C-9797-9D8217A8DE41}" type="slidenum">
              <a:rPr lang="en-US" smtClean="0">
                <a:solidFill>
                  <a:prstClr val="black"/>
                </a:solidFill>
              </a:rPr>
              <a:pPr/>
              <a:t>44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6992807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897CC2-C7C3-445C-9797-9D8217A8DE41}" type="slidenum">
              <a:rPr lang="en-US" smtClean="0">
                <a:solidFill>
                  <a:prstClr val="black"/>
                </a:solidFill>
              </a:rPr>
              <a:pPr/>
              <a:t>45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6079155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897CC2-C7C3-445C-9797-9D8217A8DE41}" type="slidenum">
              <a:rPr lang="en-US" smtClean="0">
                <a:solidFill>
                  <a:prstClr val="black"/>
                </a:solidFill>
              </a:rPr>
              <a:pPr/>
              <a:t>46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4632576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897CC2-C7C3-445C-9797-9D8217A8DE41}" type="slidenum">
              <a:rPr lang="en-US" smtClean="0">
                <a:solidFill>
                  <a:prstClr val="black"/>
                </a:solidFill>
              </a:rPr>
              <a:pPr/>
              <a:t>48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2691627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897CC2-C7C3-445C-9797-9D8217A8DE41}" type="slidenum">
              <a:rPr lang="en-US" smtClean="0">
                <a:solidFill>
                  <a:prstClr val="black"/>
                </a:solidFill>
              </a:rPr>
              <a:pPr/>
              <a:t>50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6418357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897CC2-C7C3-445C-9797-9D8217A8DE41}" type="slidenum">
              <a:rPr lang="en-US" smtClean="0">
                <a:solidFill>
                  <a:prstClr val="black"/>
                </a:solidFill>
              </a:rPr>
              <a:pPr/>
              <a:t>52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12473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D0837A-272B-406E-B07C-705C63BBA216}" type="datetimeFigureOut">
              <a:rPr lang="en-US" smtClean="0"/>
              <a:pPr/>
              <a:t>18-Nov-14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CC2C1-193F-4E9B-B07F-49A3C959B21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D0837A-272B-406E-B07C-705C63BBA216}" type="datetimeFigureOut">
              <a:rPr lang="en-US" smtClean="0"/>
              <a:pPr/>
              <a:t>18-Nov-14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CC2C1-193F-4E9B-B07F-49A3C959B21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D0837A-272B-406E-B07C-705C63BBA216}" type="datetimeFigureOut">
              <a:rPr lang="en-US" smtClean="0"/>
              <a:pPr/>
              <a:t>18-Nov-14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CC2C1-193F-4E9B-B07F-49A3C959B21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D0837A-272B-406E-B07C-705C63BBA216}" type="datetimeFigureOut">
              <a:rPr lang="en-US" smtClean="0"/>
              <a:pPr/>
              <a:t>18-Nov-14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CC2C1-193F-4E9B-B07F-49A3C959B21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D0837A-272B-406E-B07C-705C63BBA216}" type="datetimeFigureOut">
              <a:rPr lang="en-US" smtClean="0"/>
              <a:pPr/>
              <a:t>18-Nov-14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CC2C1-193F-4E9B-B07F-49A3C959B21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D0837A-272B-406E-B07C-705C63BBA216}" type="datetimeFigureOut">
              <a:rPr lang="en-US" smtClean="0"/>
              <a:pPr/>
              <a:t>18-Nov-14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CC2C1-193F-4E9B-B07F-49A3C959B21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D0837A-272B-406E-B07C-705C63BBA216}" type="datetimeFigureOut">
              <a:rPr lang="en-US" smtClean="0"/>
              <a:pPr/>
              <a:t>18-Nov-14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CC2C1-193F-4E9B-B07F-49A3C959B21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D0837A-272B-406E-B07C-705C63BBA216}" type="datetimeFigureOut">
              <a:rPr lang="en-US" smtClean="0"/>
              <a:pPr/>
              <a:t>18-Nov-14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CC2C1-193F-4E9B-B07F-49A3C959B21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D0837A-272B-406E-B07C-705C63BBA216}" type="datetimeFigureOut">
              <a:rPr lang="en-US" smtClean="0"/>
              <a:pPr/>
              <a:t>18-Nov-14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CC2C1-193F-4E9B-B07F-49A3C959B21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D0837A-272B-406E-B07C-705C63BBA216}" type="datetimeFigureOut">
              <a:rPr lang="en-US" smtClean="0"/>
              <a:pPr/>
              <a:t>18-Nov-14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CC2C1-193F-4E9B-B07F-49A3C959B21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D0837A-272B-406E-B07C-705C63BBA216}" type="datetimeFigureOut">
              <a:rPr lang="en-US" smtClean="0"/>
              <a:pPr/>
              <a:t>18-Nov-14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CC2C1-193F-4E9B-B07F-49A3C959B21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D0837A-272B-406E-B07C-705C63BBA216}" type="datetimeFigureOut">
              <a:rPr lang="en-US" smtClean="0"/>
              <a:pPr/>
              <a:t>18-Nov-14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6CC2C1-193F-4E9B-B07F-49A3C959B21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2.wmv"/><Relationship Id="rId1" Type="http://schemas.microsoft.com/office/2007/relationships/media" Target="../media/media2.wmv"/><Relationship Id="rId4" Type="http://schemas.openxmlformats.org/officeDocument/2006/relationships/image" Target="../media/image2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gi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gif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3.wmv"/><Relationship Id="rId1" Type="http://schemas.microsoft.com/office/2007/relationships/media" Target="../media/media3.wmv"/><Relationship Id="rId4" Type="http://schemas.openxmlformats.org/officeDocument/2006/relationships/image" Target="../media/image35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7" Type="http://schemas.openxmlformats.org/officeDocument/2006/relationships/image" Target="../media/image44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6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gif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erot doubt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967697" y="0"/>
            <a:ext cx="5208606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1003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gore picl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967697" y="0"/>
            <a:ext cx="5208606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2325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4" y="914400"/>
            <a:ext cx="9694905" cy="533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44117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81708_1992Polls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723" y="0"/>
            <a:ext cx="912855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4020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985837"/>
            <a:ext cx="8610600" cy="4843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974974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tockdale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-76200"/>
            <a:ext cx="9170669" cy="5166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9009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16667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electoralcollege1992_larg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972807"/>
            <a:ext cx="9144000" cy="4912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7540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erot_usmap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747256"/>
            <a:ext cx="9144000" cy="5363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2175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erot_table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4309" y="152400"/>
            <a:ext cx="9061991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7694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Yearofthewoman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9659" y="304800"/>
            <a:ext cx="9177991" cy="6172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4215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993_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5003" y="381000"/>
            <a:ext cx="9068788" cy="6019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9982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linton vinc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343150" y="247650"/>
            <a:ext cx="4457700" cy="6362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7770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mcdougall clinton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4010" y="228600"/>
            <a:ext cx="9152019" cy="640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40642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hitewater brochur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92071" y="228600"/>
            <a:ext cx="8759857" cy="640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915490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nunn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457200"/>
            <a:ext cx="9029700" cy="6019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0469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1" y="275402"/>
            <a:ext cx="8839200" cy="63071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7709555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304799"/>
            <a:ext cx="5181600" cy="26184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3352799"/>
            <a:ext cx="5733624" cy="32486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8219947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bentsen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4300" y="381000"/>
            <a:ext cx="9029700" cy="6019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4356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47800" y="1219200"/>
            <a:ext cx="6400800" cy="3447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/>
              <a:t>1993 Clinton budget</a:t>
            </a:r>
          </a:p>
          <a:p>
            <a:endParaRPr lang="en-US" dirty="0"/>
          </a:p>
          <a:p>
            <a:r>
              <a:rPr lang="en-US" dirty="0" smtClean="0"/>
              <a:t>--raised rates on wealthiest (1.2% of population) to 36% and 39.6%</a:t>
            </a:r>
          </a:p>
          <a:p>
            <a:r>
              <a:rPr lang="en-US" dirty="0" smtClean="0"/>
              <a:t>--raised gas tax by 4.3 cents/gallon</a:t>
            </a:r>
          </a:p>
          <a:p>
            <a:r>
              <a:rPr lang="en-US" dirty="0" smtClean="0"/>
              <a:t>--expanded Earned Income Tax Credit (income tax reduction for working poor)</a:t>
            </a:r>
          </a:p>
          <a:p>
            <a:r>
              <a:rPr lang="en-US" dirty="0" smtClean="0"/>
              <a:t>--raised tax rate for corporations</a:t>
            </a:r>
          </a:p>
          <a:p>
            <a:r>
              <a:rPr lang="en-US" dirty="0" smtClean="0"/>
              <a:t>--expanded tax allowances for wealthier Social Security &amp; Medicare recipients</a:t>
            </a:r>
          </a:p>
          <a:p>
            <a:endParaRPr lang="en-US" dirty="0"/>
          </a:p>
          <a:p>
            <a:r>
              <a:rPr lang="en-US" dirty="0" smtClean="0"/>
              <a:t>Passes House 218-216</a:t>
            </a:r>
          </a:p>
          <a:p>
            <a:r>
              <a:rPr lang="en-US" dirty="0" smtClean="0"/>
              <a:t>Passes Senate 50-50 (VP Gore casts tie-breaking vote)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736521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Margolies-Mesvinsky,Marjori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004325" y="0"/>
            <a:ext cx="513534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1956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3251" y="261222"/>
            <a:ext cx="7827349" cy="61395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927297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illary-clinton-199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31017" y="0"/>
            <a:ext cx="5814104" cy="670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6339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imeclin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969343" y="152400"/>
            <a:ext cx="5089640" cy="670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369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ureaucrats featuring harry and louise by goddard claussen public affairs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09600" y="381000"/>
            <a:ext cx="8026400" cy="6019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11180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gingrich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438400" y="228600"/>
            <a:ext cx="4267200" cy="640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0130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onam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12234" y="228600"/>
            <a:ext cx="9061858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0548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04800" y="295275"/>
            <a:ext cx="9753600" cy="626745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791200" y="533400"/>
            <a:ext cx="2514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1994 House Elections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517616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04801"/>
            <a:ext cx="7772400" cy="1066799"/>
          </a:xfrm>
        </p:spPr>
        <p:txBody>
          <a:bodyPr>
            <a:normAutofit/>
          </a:bodyPr>
          <a:lstStyle/>
          <a:p>
            <a:r>
              <a:rPr lang="en-US" sz="2400" dirty="0" smtClean="0"/>
              <a:t>Democratic Losses, 1994, &lt;40%</a:t>
            </a:r>
            <a:endParaRPr lang="en-US" sz="2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 descr="1994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337631" y="1367010"/>
            <a:ext cx="6589166" cy="5001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3930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ashington--1992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72456" y="457200"/>
            <a:ext cx="8749049" cy="5714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7021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ashington--1994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39148" y="533400"/>
            <a:ext cx="8865703" cy="5791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0262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oley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1752600" y="0"/>
            <a:ext cx="5981700" cy="39878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24400" y="0"/>
            <a:ext cx="4596782" cy="369449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53232" y="3048000"/>
            <a:ext cx="4151736" cy="4206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5795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rop 187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0207" y="762000"/>
            <a:ext cx="9075107" cy="525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1735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ete wilson ad on prop 187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524000" y="990600"/>
            <a:ext cx="6299200" cy="472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53770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rop 187 map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926844" y="228600"/>
            <a:ext cx="5354828" cy="6324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0479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584200"/>
            <a:ext cx="8686800" cy="579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7809024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Newt-70879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085017" y="0"/>
            <a:ext cx="5089639" cy="670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1080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2585" y="0"/>
            <a:ext cx="5520862" cy="678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010033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reddyHeineman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90600" y="1295400"/>
            <a:ext cx="609600" cy="74676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90200" y="30296"/>
            <a:ext cx="3126258" cy="348316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81873" y="3513463"/>
            <a:ext cx="4455888" cy="334453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15448" y="11935"/>
            <a:ext cx="3128552" cy="4532630"/>
          </a:xfrm>
          <a:prstGeom prst="rect">
            <a:avLst/>
          </a:prstGeom>
        </p:spPr>
      </p:pic>
      <p:pic>
        <p:nvPicPr>
          <p:cNvPr id="1026" name="Picture 2" descr="http://images.c-spanvideo.org/Files/a01/19950105103753001.jpg/Thumbs/height.200.no_border.width.200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29" y="0"/>
            <a:ext cx="3566803" cy="35668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08278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okla city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457200"/>
            <a:ext cx="4487187" cy="58674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3284" y="455602"/>
            <a:ext cx="4460716" cy="5868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5376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newt_baby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915668" y="304800"/>
            <a:ext cx="5249418" cy="6324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645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amato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2400" y="457199"/>
            <a:ext cx="8877299" cy="5918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2865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anBurton-picture77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448275" y="228600"/>
            <a:ext cx="4299248" cy="6324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3853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dp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50200" y="152400"/>
            <a:ext cx="9038968" cy="670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8808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eficit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6012" y="533400"/>
            <a:ext cx="9011974" cy="579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5569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nflation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5755" y="44612"/>
            <a:ext cx="8437245" cy="6813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368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990s market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190" y="685800"/>
            <a:ext cx="9113620" cy="5486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6991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5182" y="109728"/>
            <a:ext cx="4881418" cy="64434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4194005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080115-mark-penn-hmed2p.hmedium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533401"/>
            <a:ext cx="9125303" cy="5803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6159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0" y="381000"/>
            <a:ext cx="71628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 smtClean="0"/>
              <a:t>Defense </a:t>
            </a:r>
            <a:r>
              <a:rPr lang="en-US" dirty="0"/>
              <a:t>of Marriage </a:t>
            </a:r>
            <a:r>
              <a:rPr lang="en-US" dirty="0" smtClean="0"/>
              <a:t>Act</a:t>
            </a:r>
            <a:r>
              <a:rPr lang="en-US" dirty="0"/>
              <a:t> </a:t>
            </a:r>
            <a:r>
              <a:rPr lang="en-US" dirty="0" smtClean="0"/>
              <a:t>(1996)</a:t>
            </a:r>
          </a:p>
          <a:p>
            <a:endParaRPr lang="en-US" dirty="0"/>
          </a:p>
          <a:p>
            <a:r>
              <a:rPr lang="en-US" dirty="0"/>
              <a:t>Section 3. Definition of </a:t>
            </a:r>
            <a:r>
              <a:rPr lang="en-US" dirty="0" smtClean="0"/>
              <a:t>marriage</a:t>
            </a:r>
          </a:p>
          <a:p>
            <a:endParaRPr lang="en-US" dirty="0"/>
          </a:p>
          <a:p>
            <a:r>
              <a:rPr lang="en-US" dirty="0"/>
              <a:t>In determining the meaning of any Act of Congress, or of any ruling, regulation, or interpretation of the various administrative bureaus and agencies of the United States, </a:t>
            </a:r>
            <a:r>
              <a:rPr lang="en-US" b="1" dirty="0">
                <a:solidFill>
                  <a:srgbClr val="FF0000"/>
                </a:solidFill>
              </a:rPr>
              <a:t>the word 'marriage' means only a legal union between one man and one woman as husband and wife, and the word 'spouse' refers only to a person of the opposite sex who is a husband or a wife.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465" y="3886200"/>
            <a:ext cx="9144793" cy="2792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088039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kempdolec.jpe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53017" y="304800"/>
            <a:ext cx="8543441" cy="6172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3276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61" y="990600"/>
            <a:ext cx="9047884" cy="48767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2957787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96 sen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39366" y="381000"/>
            <a:ext cx="9110258" cy="6172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7255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2940</TotalTime>
  <Words>205</Words>
  <Application>Microsoft Office PowerPoint</Application>
  <PresentationFormat>On-screen Show (4:3)</PresentationFormat>
  <Paragraphs>54</Paragraphs>
  <Slides>52</Slides>
  <Notes>37</Notes>
  <HiddenSlides>0</HiddenSlides>
  <MMClips>3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52</vt:i4>
      </vt:variant>
    </vt:vector>
  </HeadingPairs>
  <TitlesOfParts>
    <vt:vector size="55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Democratic Losses, 1994, &lt;40%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KC</dc:creator>
  <cp:lastModifiedBy>KC Johnson</cp:lastModifiedBy>
  <cp:revision>34</cp:revision>
  <dcterms:created xsi:type="dcterms:W3CDTF">2010-04-16T20:17:24Z</dcterms:created>
  <dcterms:modified xsi:type="dcterms:W3CDTF">2014-11-18T18:41:42Z</dcterms:modified>
</cp:coreProperties>
</file>