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94" r:id="rId2"/>
    <p:sldId id="295" r:id="rId3"/>
    <p:sldId id="296" r:id="rId4"/>
    <p:sldId id="297" r:id="rId5"/>
    <p:sldId id="298" r:id="rId6"/>
    <p:sldId id="358" r:id="rId7"/>
    <p:sldId id="359" r:id="rId8"/>
    <p:sldId id="360" r:id="rId9"/>
    <p:sldId id="299" r:id="rId10"/>
    <p:sldId id="355" r:id="rId11"/>
    <p:sldId id="356" r:id="rId12"/>
    <p:sldId id="357" r:id="rId13"/>
    <p:sldId id="365" r:id="rId14"/>
    <p:sldId id="305" r:id="rId15"/>
    <p:sldId id="363" r:id="rId16"/>
    <p:sldId id="364" r:id="rId17"/>
    <p:sldId id="311" r:id="rId18"/>
    <p:sldId id="312" r:id="rId19"/>
    <p:sldId id="361" r:id="rId20"/>
    <p:sldId id="362" r:id="rId21"/>
    <p:sldId id="313" r:id="rId22"/>
    <p:sldId id="315" r:id="rId23"/>
    <p:sldId id="352" r:id="rId24"/>
    <p:sldId id="316" r:id="rId25"/>
    <p:sldId id="317" r:id="rId26"/>
    <p:sldId id="345" r:id="rId27"/>
    <p:sldId id="350" r:id="rId28"/>
    <p:sldId id="318" r:id="rId29"/>
    <p:sldId id="348" r:id="rId30"/>
    <p:sldId id="351" r:id="rId31"/>
    <p:sldId id="346" r:id="rId32"/>
    <p:sldId id="347" r:id="rId33"/>
    <p:sldId id="349" r:id="rId34"/>
    <p:sldId id="319" r:id="rId35"/>
    <p:sldId id="322" r:id="rId36"/>
    <p:sldId id="337" r:id="rId37"/>
    <p:sldId id="325" r:id="rId38"/>
    <p:sldId id="329" r:id="rId39"/>
    <p:sldId id="353" r:id="rId40"/>
    <p:sldId id="336" r:id="rId41"/>
    <p:sldId id="258" r:id="rId42"/>
    <p:sldId id="257" r:id="rId43"/>
    <p:sldId id="259" r:id="rId44"/>
    <p:sldId id="338" r:id="rId45"/>
    <p:sldId id="262" r:id="rId46"/>
    <p:sldId id="264" r:id="rId47"/>
    <p:sldId id="265" r:id="rId48"/>
    <p:sldId id="344" r:id="rId49"/>
    <p:sldId id="266" r:id="rId50"/>
    <p:sldId id="271" r:id="rId51"/>
    <p:sldId id="272" r:id="rId52"/>
    <p:sldId id="274" r:id="rId53"/>
    <p:sldId id="339" r:id="rId54"/>
    <p:sldId id="291" r:id="rId55"/>
    <p:sldId id="281" r:id="rId56"/>
    <p:sldId id="293" r:id="rId57"/>
    <p:sldId id="287" r:id="rId58"/>
    <p:sldId id="292" r:id="rId59"/>
    <p:sldId id="340" r:id="rId60"/>
    <p:sldId id="343" r:id="rId61"/>
    <p:sldId id="341" r:id="rId62"/>
    <p:sldId id="342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7BCC79-F7F3-4896-92F3-613F7C2545BC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FDA107-DDD5-4E90-8386-C812F300E4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67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12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94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420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346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163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683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619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E68D1-3AC4-403D-8B26-633862263C37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4557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903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E68D1-3AC4-403D-8B26-633862263C37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1930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1158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5952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8238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3318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0405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5184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0013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1304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946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1187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967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4580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1061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Shelby,</a:t>
            </a:r>
            <a:r>
              <a:rPr lang="en-US" baseline="0" dirty="0" smtClean="0"/>
              <a:t> Warren, </a:t>
            </a:r>
            <a:r>
              <a:rPr lang="en-US" baseline="0" dirty="0" err="1" smtClean="0"/>
              <a:t>VanWert</a:t>
            </a:r>
            <a:r>
              <a:rPr lang="en-US" baseline="0" dirty="0" smtClean="0"/>
              <a:t>, and Delaware Counties; Bush gets 71% </a:t>
            </a:r>
            <a:r>
              <a:rPr lang="en-US" baseline="0" smtClean="0"/>
              <a:t>in Shelby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5928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9287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98AE4-61D8-4111-B0DD-237E5F19726D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013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A107-DDD5-4E90-8386-C812F300E449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731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A107-DDD5-4E90-8386-C812F300E449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0507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A107-DDD5-4E90-8386-C812F300E449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3253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A107-DDD5-4E90-8386-C812F300E449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5435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A107-DDD5-4E90-8386-C812F300E449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9148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A107-DDD5-4E90-8386-C812F300E449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652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A107-DDD5-4E90-8386-C812F300E449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6573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A107-DDD5-4E90-8386-C812F300E449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6428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A107-DDD5-4E90-8386-C812F300E449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0043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A107-DDD5-4E90-8386-C812F300E449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13281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A107-DDD5-4E90-8386-C812F300E449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4240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A107-DDD5-4E90-8386-C812F300E449}" type="slidenum">
              <a:rPr lang="en-US" smtClean="0">
                <a:solidFill>
                  <a:prstClr val="black"/>
                </a:solidFill>
              </a:rPr>
              <a:pPr/>
              <a:t>53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542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A107-DDD5-4E90-8386-C812F300E449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91186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A107-DDD5-4E90-8386-C812F300E449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02074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A107-DDD5-4E90-8386-C812F300E449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80163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A107-DDD5-4E90-8386-C812F300E449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03960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A107-DDD5-4E90-8386-C812F300E449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22859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A107-DDD5-4E90-8386-C812F300E449}" type="slidenum">
              <a:rPr lang="en-US" smtClean="0">
                <a:solidFill>
                  <a:prstClr val="black"/>
                </a:solidFill>
              </a:rPr>
              <a:pPr/>
              <a:t>60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10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B412-C8DA-4B54-A538-570CDE8AA108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AE50F-DAE8-46BD-8263-0EAE692A0D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B412-C8DA-4B54-A538-570CDE8AA108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AE50F-DAE8-46BD-8263-0EAE692A0D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B412-C8DA-4B54-A538-570CDE8AA108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AE50F-DAE8-46BD-8263-0EAE692A0D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B412-C8DA-4B54-A538-570CDE8AA108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AE50F-DAE8-46BD-8263-0EAE692A0D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B412-C8DA-4B54-A538-570CDE8AA108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AE50F-DAE8-46BD-8263-0EAE692A0D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B412-C8DA-4B54-A538-570CDE8AA108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AE50F-DAE8-46BD-8263-0EAE692A0D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B412-C8DA-4B54-A538-570CDE8AA108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AE50F-DAE8-46BD-8263-0EAE692A0D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B412-C8DA-4B54-A538-570CDE8AA108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AE50F-DAE8-46BD-8263-0EAE692A0D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B412-C8DA-4B54-A538-570CDE8AA108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AE50F-DAE8-46BD-8263-0EAE692A0D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B412-C8DA-4B54-A538-570CDE8AA108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AE50F-DAE8-46BD-8263-0EAE692A0D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B412-C8DA-4B54-A538-570CDE8AA108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AE50F-DAE8-46BD-8263-0EAE692A0D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FB412-C8DA-4B54-A538-570CDE8AA108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AE50F-DAE8-46BD-8263-0EAE692A0DE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ush_2001_inaugura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29768"/>
            <a:ext cx="9144000" cy="599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8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hk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299" y="116906"/>
            <a:ext cx="7444301" cy="674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7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h defici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717" y="106528"/>
            <a:ext cx="8475484" cy="659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07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ffords05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393" y="144272"/>
            <a:ext cx="8067207" cy="656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wbushbullhor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967" y="533400"/>
            <a:ext cx="8809653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83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://latimesblogs.latimes.com/presidentbush/images/2008/08/05/tene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95" y="426292"/>
            <a:ext cx="9122605" cy="60507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7657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unt-for-bin-laden-nov3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0491" y="22364"/>
            <a:ext cx="6880509" cy="683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79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File:Strikes on Tora Bor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81000"/>
            <a:ext cx="8835819" cy="57665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6914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h 1st term approv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4651" y="518706"/>
            <a:ext cx="8754697" cy="582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4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ushaxi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" y="304800"/>
            <a:ext cx="77724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60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28788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http://i2.cdn.turner.com/cnn/2009/images/05/22/art.cleland.g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486397" cy="4114800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7311" y="2509339"/>
            <a:ext cx="3706689" cy="434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04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ambliss ad (cleland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6800" y="95250"/>
            <a:ext cx="74676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00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234584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989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px-2002_Senate_election_map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3504"/>
            <a:ext cx="9144000" cy="565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46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m_de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51213" y="152400"/>
            <a:ext cx="6531429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43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avisCountyDistrict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83087"/>
            <a:ext cx="9144000" cy="509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06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ssion-accomplish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7400" y="50300"/>
            <a:ext cx="5181600" cy="656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39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ssion_accomplish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71450"/>
            <a:ext cx="861060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03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ohn-Yo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0250" y="-25400"/>
            <a:ext cx="5162550" cy="688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79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eney_bush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2523" y="153590"/>
            <a:ext cx="8436677" cy="647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96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bu-ghraib-leas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1000" y="965200"/>
            <a:ext cx="5842000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99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-11 Commission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86012" y="119062"/>
            <a:ext cx="4371975" cy="661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76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843"/>
            <a:ext cx="4343400" cy="6708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8167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5336" y="4284"/>
            <a:ext cx="7173327" cy="684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17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4pollsDe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914" y="532995"/>
            <a:ext cx="8926171" cy="579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4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erry_s #1 flip flop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5400" y="228600"/>
            <a:ext cx="6781800" cy="515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30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36364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775" y="533400"/>
            <a:ext cx="7194908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00906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bama20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1631" y="0"/>
            <a:ext cx="51807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22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44421"/>
            <a:ext cx="4876799" cy="6569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941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760" y="457200"/>
            <a:ext cx="5748759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87407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wiftboat veterans ad on john kerry - any questions (2004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533400"/>
            <a:ext cx="72136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53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443" y="457200"/>
            <a:ext cx="7107418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50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8962431" cy="646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0246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ay marriage bans200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8560"/>
            <a:ext cx="9144000" cy="594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85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hio0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3043" y="0"/>
            <a:ext cx="8917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80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1" y="990600"/>
            <a:ext cx="8837233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68935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h04--impt issu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6085"/>
            <a:ext cx="8490526" cy="348781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31" y="3657600"/>
            <a:ext cx="8729663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70883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px-2004_Senate_election_map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3504"/>
            <a:ext cx="9144000" cy="565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59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38200"/>
            <a:ext cx="7650685" cy="5265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33537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ober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4534" y="68420"/>
            <a:ext cx="4815866" cy="663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357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rriet miers nomina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237" y="304800"/>
            <a:ext cx="9186945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ito2_83561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5380" y="0"/>
            <a:ext cx="869323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raq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686" y="152400"/>
            <a:ext cx="7707457" cy="67056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03580"/>
            <a:ext cx="8763000" cy="540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40506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urricane.Katrina.Hel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285750"/>
            <a:ext cx="8153400" cy="611505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1_superdo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152400"/>
            <a:ext cx="6553200" cy="65532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perdo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" y="482600"/>
            <a:ext cx="8877300" cy="59182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eck of a job brownie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00200" y="685800"/>
            <a:ext cx="662940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05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bb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528308"/>
            <a:ext cx="7924800" cy="5484945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hiav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31461" y="830403"/>
            <a:ext cx="6521939" cy="4732197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hiavo pol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67" y="213863"/>
            <a:ext cx="9069066" cy="6430273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m_delay_mugsho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9184" y="-38405"/>
            <a:ext cx="5456016" cy="6896405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h--2nd ter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81644" y="152400"/>
            <a:ext cx="9100458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2457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6_House_elections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72083"/>
            <a:ext cx="9144000" cy="5513833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6_senate_election_map-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83464"/>
            <a:ext cx="9144000" cy="6291072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NCY PELOSI WITH GAVEL AND KID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67" y="804174"/>
            <a:ext cx="9084734" cy="5215626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cconnell-75348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84164" y="0"/>
            <a:ext cx="5500688" cy="67056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oture_votes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837" y="914400"/>
            <a:ext cx="9030884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8569625" cy="5312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93823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sident_bush_henry_pauls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4447"/>
            <a:ext cx="9144000" cy="686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32552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8" y="28575"/>
            <a:ext cx="5724525" cy="680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53724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0"/>
            <a:ext cx="5638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97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60</Words>
  <Application>Microsoft Office PowerPoint</Application>
  <PresentationFormat>On-screen Show (4:3)</PresentationFormat>
  <Paragraphs>45</Paragraphs>
  <Slides>62</Slides>
  <Notes>44</Notes>
  <HiddenSlides>0</HiddenSlides>
  <MMClips>5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 Johnson</cp:lastModifiedBy>
  <cp:revision>30</cp:revision>
  <dcterms:created xsi:type="dcterms:W3CDTF">2010-05-01T23:00:33Z</dcterms:created>
  <dcterms:modified xsi:type="dcterms:W3CDTF">2014-11-21T00:19:37Z</dcterms:modified>
</cp:coreProperties>
</file>