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45" r:id="rId2"/>
    <p:sldId id="344" r:id="rId3"/>
    <p:sldId id="343" r:id="rId4"/>
    <p:sldId id="346" r:id="rId5"/>
    <p:sldId id="264" r:id="rId6"/>
    <p:sldId id="335" r:id="rId7"/>
    <p:sldId id="347" r:id="rId8"/>
    <p:sldId id="348" r:id="rId9"/>
    <p:sldId id="349" r:id="rId10"/>
    <p:sldId id="350" r:id="rId11"/>
    <p:sldId id="351" r:id="rId12"/>
    <p:sldId id="261" r:id="rId13"/>
    <p:sldId id="266" r:id="rId14"/>
    <p:sldId id="267" r:id="rId15"/>
    <p:sldId id="268" r:id="rId16"/>
    <p:sldId id="269" r:id="rId17"/>
    <p:sldId id="271" r:id="rId18"/>
    <p:sldId id="340" r:id="rId19"/>
    <p:sldId id="339" r:id="rId20"/>
    <p:sldId id="262" r:id="rId21"/>
    <p:sldId id="270" r:id="rId22"/>
    <p:sldId id="289" r:id="rId23"/>
    <p:sldId id="290" r:id="rId24"/>
    <p:sldId id="329" r:id="rId25"/>
    <p:sldId id="291" r:id="rId26"/>
    <p:sldId id="330" r:id="rId27"/>
    <p:sldId id="331" r:id="rId28"/>
    <p:sldId id="352" r:id="rId29"/>
    <p:sldId id="285" r:id="rId30"/>
    <p:sldId id="283" r:id="rId31"/>
    <p:sldId id="333" r:id="rId32"/>
    <p:sldId id="292" r:id="rId33"/>
    <p:sldId id="320" r:id="rId34"/>
    <p:sldId id="341" r:id="rId35"/>
    <p:sldId id="276" r:id="rId36"/>
    <p:sldId id="277" r:id="rId37"/>
    <p:sldId id="334" r:id="rId38"/>
    <p:sldId id="296" r:id="rId39"/>
    <p:sldId id="342" r:id="rId40"/>
    <p:sldId id="297" r:id="rId41"/>
    <p:sldId id="294" r:id="rId42"/>
    <p:sldId id="299" r:id="rId43"/>
    <p:sldId id="336" r:id="rId44"/>
    <p:sldId id="337" r:id="rId45"/>
    <p:sldId id="332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8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803D7-35CC-430F-B2D1-8F8469C44AE0}" type="datetimeFigureOut">
              <a:rPr lang="en-US" smtClean="0"/>
              <a:pPr/>
              <a:t>31-Oct-14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5D1FCB-6053-4141-BDB0-F1688F3DE17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367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490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933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09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187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069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197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67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482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35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533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184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430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4107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044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272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6530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078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0061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2939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1089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1950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212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0919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3338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6844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2348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2999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D1FCB-6053-4141-BDB0-F1688F3DE17A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969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43C9-D9FE-49C3-AE08-DDD11A474CE2}" type="datetimeFigureOut">
              <a:rPr lang="en-US" smtClean="0"/>
              <a:pPr/>
              <a:t>31-Oct-14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41D2-0B45-4B43-93CF-16C7CBBDF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43C9-D9FE-49C3-AE08-DDD11A474CE2}" type="datetimeFigureOut">
              <a:rPr lang="en-US" smtClean="0"/>
              <a:pPr/>
              <a:t>31-Oct-14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41D2-0B45-4B43-93CF-16C7CBBDF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43C9-D9FE-49C3-AE08-DDD11A474CE2}" type="datetimeFigureOut">
              <a:rPr lang="en-US" smtClean="0"/>
              <a:pPr/>
              <a:t>31-Oct-14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41D2-0B45-4B43-93CF-16C7CBBDF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43C9-D9FE-49C3-AE08-DDD11A474CE2}" type="datetimeFigureOut">
              <a:rPr lang="en-US" smtClean="0"/>
              <a:pPr/>
              <a:t>31-Oct-14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41D2-0B45-4B43-93CF-16C7CBBDF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43C9-D9FE-49C3-AE08-DDD11A474CE2}" type="datetimeFigureOut">
              <a:rPr lang="en-US" smtClean="0"/>
              <a:pPr/>
              <a:t>31-Oct-14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41D2-0B45-4B43-93CF-16C7CBBDF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43C9-D9FE-49C3-AE08-DDD11A474CE2}" type="datetimeFigureOut">
              <a:rPr lang="en-US" smtClean="0"/>
              <a:pPr/>
              <a:t>31-Oct-14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41D2-0B45-4B43-93CF-16C7CBBDF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43C9-D9FE-49C3-AE08-DDD11A474CE2}" type="datetimeFigureOut">
              <a:rPr lang="en-US" smtClean="0"/>
              <a:pPr/>
              <a:t>31-Oct-14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41D2-0B45-4B43-93CF-16C7CBBDF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43C9-D9FE-49C3-AE08-DDD11A474CE2}" type="datetimeFigureOut">
              <a:rPr lang="en-US" smtClean="0"/>
              <a:pPr/>
              <a:t>31-Oct-14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41D2-0B45-4B43-93CF-16C7CBBDF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43C9-D9FE-49C3-AE08-DDD11A474CE2}" type="datetimeFigureOut">
              <a:rPr lang="en-US" smtClean="0"/>
              <a:pPr/>
              <a:t>31-Oct-14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41D2-0B45-4B43-93CF-16C7CBBDF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43C9-D9FE-49C3-AE08-DDD11A474CE2}" type="datetimeFigureOut">
              <a:rPr lang="en-US" smtClean="0"/>
              <a:pPr/>
              <a:t>31-Oct-14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41D2-0B45-4B43-93CF-16C7CBBDF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43C9-D9FE-49C3-AE08-DDD11A474CE2}" type="datetimeFigureOut">
              <a:rPr lang="en-US" smtClean="0"/>
              <a:pPr/>
              <a:t>31-Oct-14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41D2-0B45-4B43-93CF-16C7CBBDF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A43C9-D9FE-49C3-AE08-DDD11A474CE2}" type="datetimeFigureOut">
              <a:rPr lang="en-US" smtClean="0"/>
              <a:pPr/>
              <a:t>31-Oct-14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841D2-0B45-4B43-93CF-16C7CBBDF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notesSlide" Target="../notesSlides/notesSlide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133499"/>
            <a:ext cx="8915400" cy="653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79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12157"/>
            <a:ext cx="8991600" cy="654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21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44705"/>
            <a:ext cx="8763000" cy="61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782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0" y="1828800"/>
            <a:ext cx="9081615" cy="381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97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ennedysale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35282" y="0"/>
            <a:ext cx="567343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ennedy interview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3429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63388"/>
            <a:ext cx="8915400" cy="5780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5863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ran hostage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7351" y="381000"/>
            <a:ext cx="7813729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4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ranEmbassyHost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9573" y="368046"/>
            <a:ext cx="7414827" cy="572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0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ight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532" y="63459"/>
            <a:ext cx="7712668" cy="664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7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517" y="510032"/>
            <a:ext cx="7375883" cy="5433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4983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80 dem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8560"/>
            <a:ext cx="9144000" cy="5940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nally-p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8224" y="64008"/>
            <a:ext cx="8607552" cy="6729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ward-bak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60520" y="228600"/>
            <a:ext cx="417769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ders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35640" y="116158"/>
            <a:ext cx="4698559" cy="658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0227" y="122648"/>
            <a:ext cx="4501573" cy="67353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80_Reag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39505" y="187841"/>
            <a:ext cx="4694696" cy="6441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399" y="4338230"/>
            <a:ext cx="4495800" cy="2519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9330" y="152400"/>
            <a:ext cx="4833937" cy="427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02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ite House 2012- Ronald Reaga- I Am paying For This Microphone, Mr. Gree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228600"/>
            <a:ext cx="8079105" cy="455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11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80 repub primari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8560"/>
            <a:ext cx="9144000" cy="5940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7697" y="0"/>
            <a:ext cx="5208606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79Thatcher-7368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621" y="152400"/>
            <a:ext cx="8178362" cy="632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garet thatch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2000" y="82550"/>
            <a:ext cx="5080000" cy="669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67" y="762738"/>
            <a:ext cx="8348333" cy="5409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4122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l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4944" y="0"/>
            <a:ext cx="493411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im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2989" y="152400"/>
            <a:ext cx="7498022" cy="655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e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2736" y="304800"/>
            <a:ext cx="7164852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17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dward M. Kennedy- The Dream Shall Never Di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33969"/>
            <a:ext cx="813435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0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0"/>
            <a:ext cx="7620000" cy="50235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0" y="5020733"/>
            <a:ext cx="1905000" cy="194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agan_neshobafai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000" y="0"/>
            <a:ext cx="4876800" cy="6705600"/>
          </a:xfrm>
          <a:prstGeom prst="rect">
            <a:avLst/>
          </a:prstGeom>
        </p:spPr>
      </p:pic>
      <p:pic>
        <p:nvPicPr>
          <p:cNvPr id="3" name="Ronald Reagan States' Rights Speech in Philadelphia, M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72400" y="243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7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nald reagan_there you go again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25706"/>
            <a:ext cx="70866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12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m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787400"/>
            <a:ext cx="7620000" cy="528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agan-carter debate_ amy_s opinion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152400"/>
            <a:ext cx="7696200" cy="524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5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762000"/>
            <a:ext cx="9106639" cy="41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90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ur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7000" y="685800"/>
            <a:ext cx="9017000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gnus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8263"/>
            <a:ext cx="3135232" cy="3581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152400"/>
            <a:ext cx="3331799" cy="33475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1" y="3812706"/>
            <a:ext cx="3810000" cy="30452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" y="3824326"/>
            <a:ext cx="4495800" cy="3005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11" y="990600"/>
            <a:ext cx="8931347" cy="480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7825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derson 1980 pop vo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8560"/>
            <a:ext cx="9144000" cy="5940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8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54" y="533400"/>
            <a:ext cx="8900106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9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d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292" y="228600"/>
            <a:ext cx="8469416" cy="6400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6-8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359" y="0"/>
            <a:ext cx="9090754" cy="662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0px-1980_senate_election_map-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" y="600428"/>
            <a:ext cx="9142858" cy="5657143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42" y="480060"/>
            <a:ext cx="9179442" cy="59207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72200" y="838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1980 House Elections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9502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831" y="144979"/>
            <a:ext cx="6393569" cy="656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49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2px-Map_of_Michigan_highlighting_Macomb_County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0808" y="220579"/>
            <a:ext cx="5414391" cy="633262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28798"/>
            <a:ext cx="3810000" cy="280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76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3843</TotalTime>
  <Words>31</Words>
  <Application>Microsoft Office PowerPoint</Application>
  <PresentationFormat>On-screen Show (4:3)</PresentationFormat>
  <Paragraphs>29</Paragraphs>
  <Slides>45</Slides>
  <Notes>28</Notes>
  <HiddenSlides>0</HiddenSlides>
  <MMClips>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96</cp:revision>
  <dcterms:created xsi:type="dcterms:W3CDTF">2010-03-19T22:59:09Z</dcterms:created>
  <dcterms:modified xsi:type="dcterms:W3CDTF">2014-10-31T22:15:48Z</dcterms:modified>
</cp:coreProperties>
</file>