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gif" ContentType="image/gif"/>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 id="2147483696" r:id="rId3"/>
    <p:sldMasterId id="2147483708" r:id="rId4"/>
    <p:sldMasterId id="2147483720" r:id="rId5"/>
    <p:sldMasterId id="2147483732" r:id="rId6"/>
    <p:sldMasterId id="2147483744" r:id="rId7"/>
    <p:sldMasterId id="2147483756" r:id="rId8"/>
    <p:sldMasterId id="2147483768" r:id="rId9"/>
    <p:sldMasterId id="2147483780" r:id="rId10"/>
    <p:sldMasterId id="2147483792" r:id="rId11"/>
    <p:sldMasterId id="2147483804" r:id="rId12"/>
    <p:sldMasterId id="2147483816" r:id="rId13"/>
    <p:sldMasterId id="2147483828" r:id="rId14"/>
  </p:sldMasterIdLst>
  <p:notesMasterIdLst>
    <p:notesMasterId r:id="rId101"/>
  </p:notesMasterIdLst>
  <p:sldIdLst>
    <p:sldId id="467" r:id="rId15"/>
    <p:sldId id="383" r:id="rId16"/>
    <p:sldId id="386" r:id="rId17"/>
    <p:sldId id="388" r:id="rId18"/>
    <p:sldId id="392" r:id="rId19"/>
    <p:sldId id="403" r:id="rId20"/>
    <p:sldId id="404" r:id="rId21"/>
    <p:sldId id="411" r:id="rId22"/>
    <p:sldId id="412" r:id="rId23"/>
    <p:sldId id="418" r:id="rId24"/>
    <p:sldId id="420" r:id="rId25"/>
    <p:sldId id="426" r:id="rId26"/>
    <p:sldId id="428" r:id="rId27"/>
    <p:sldId id="429" r:id="rId28"/>
    <p:sldId id="439" r:id="rId29"/>
    <p:sldId id="440" r:id="rId30"/>
    <p:sldId id="441" r:id="rId31"/>
    <p:sldId id="579" r:id="rId32"/>
    <p:sldId id="451" r:id="rId33"/>
    <p:sldId id="452" r:id="rId34"/>
    <p:sldId id="453" r:id="rId35"/>
    <p:sldId id="454" r:id="rId36"/>
    <p:sldId id="455" r:id="rId37"/>
    <p:sldId id="459" r:id="rId38"/>
    <p:sldId id="331" r:id="rId39"/>
    <p:sldId id="468" r:id="rId40"/>
    <p:sldId id="258" r:id="rId41"/>
    <p:sldId id="259" r:id="rId42"/>
    <p:sldId id="260" r:id="rId43"/>
    <p:sldId id="348" r:id="rId44"/>
    <p:sldId id="349" r:id="rId45"/>
    <p:sldId id="350" r:id="rId46"/>
    <p:sldId id="351" r:id="rId47"/>
    <p:sldId id="354" r:id="rId48"/>
    <p:sldId id="355" r:id="rId49"/>
    <p:sldId id="357" r:id="rId50"/>
    <p:sldId id="363" r:id="rId51"/>
    <p:sldId id="366" r:id="rId52"/>
    <p:sldId id="367" r:id="rId53"/>
    <p:sldId id="368" r:id="rId54"/>
    <p:sldId id="292" r:id="rId55"/>
    <p:sldId id="304" r:id="rId56"/>
    <p:sldId id="310" r:id="rId57"/>
    <p:sldId id="311" r:id="rId58"/>
    <p:sldId id="313" r:id="rId59"/>
    <p:sldId id="314" r:id="rId60"/>
    <p:sldId id="461" r:id="rId61"/>
    <p:sldId id="462" r:id="rId62"/>
    <p:sldId id="463" r:id="rId63"/>
    <p:sldId id="465" r:id="rId64"/>
    <p:sldId id="466" r:id="rId65"/>
    <p:sldId id="264" r:id="rId66"/>
    <p:sldId id="272" r:id="rId67"/>
    <p:sldId id="471" r:id="rId68"/>
    <p:sldId id="474" r:id="rId69"/>
    <p:sldId id="489" r:id="rId70"/>
    <p:sldId id="493" r:id="rId71"/>
    <p:sldId id="497" r:id="rId72"/>
    <p:sldId id="503" r:id="rId73"/>
    <p:sldId id="470" r:id="rId74"/>
    <p:sldId id="504" r:id="rId75"/>
    <p:sldId id="505" r:id="rId76"/>
    <p:sldId id="506" r:id="rId77"/>
    <p:sldId id="508" r:id="rId78"/>
    <p:sldId id="510" r:id="rId79"/>
    <p:sldId id="511" r:id="rId80"/>
    <p:sldId id="514" r:id="rId81"/>
    <p:sldId id="515" r:id="rId82"/>
    <p:sldId id="516" r:id="rId83"/>
    <p:sldId id="527" r:id="rId84"/>
    <p:sldId id="528" r:id="rId85"/>
    <p:sldId id="531" r:id="rId86"/>
    <p:sldId id="550" r:id="rId87"/>
    <p:sldId id="551" r:id="rId88"/>
    <p:sldId id="558" r:id="rId89"/>
    <p:sldId id="580" r:id="rId90"/>
    <p:sldId id="581" r:id="rId91"/>
    <p:sldId id="582" r:id="rId92"/>
    <p:sldId id="563" r:id="rId93"/>
    <p:sldId id="565" r:id="rId94"/>
    <p:sldId id="566" r:id="rId95"/>
    <p:sldId id="570" r:id="rId96"/>
    <p:sldId id="571" r:id="rId97"/>
    <p:sldId id="584" r:id="rId98"/>
    <p:sldId id="575" r:id="rId99"/>
    <p:sldId id="578" r:id="rId10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1" autoAdjust="0"/>
    <p:restoredTop sz="94660"/>
  </p:normalViewPr>
  <p:slideViewPr>
    <p:cSldViewPr snapToGrid="0">
      <p:cViewPr varScale="1">
        <p:scale>
          <a:sx n="92" d="100"/>
          <a:sy n="92" d="100"/>
        </p:scale>
        <p:origin x="402" y="9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2.xml"/><Relationship Id="rId21" Type="http://schemas.openxmlformats.org/officeDocument/2006/relationships/slide" Target="slides/slide7.xml"/><Relationship Id="rId42" Type="http://schemas.openxmlformats.org/officeDocument/2006/relationships/slide" Target="slides/slide28.xml"/><Relationship Id="rId47" Type="http://schemas.openxmlformats.org/officeDocument/2006/relationships/slide" Target="slides/slide33.xml"/><Relationship Id="rId63" Type="http://schemas.openxmlformats.org/officeDocument/2006/relationships/slide" Target="slides/slide49.xml"/><Relationship Id="rId68" Type="http://schemas.openxmlformats.org/officeDocument/2006/relationships/slide" Target="slides/slide54.xml"/><Relationship Id="rId84" Type="http://schemas.openxmlformats.org/officeDocument/2006/relationships/slide" Target="slides/slide70.xml"/><Relationship Id="rId89" Type="http://schemas.openxmlformats.org/officeDocument/2006/relationships/slide" Target="slides/slide75.xml"/><Relationship Id="rId7" Type="http://schemas.openxmlformats.org/officeDocument/2006/relationships/slideMaster" Target="slideMasters/slideMaster7.xml"/><Relationship Id="rId71" Type="http://schemas.openxmlformats.org/officeDocument/2006/relationships/slide" Target="slides/slide57.xml"/><Relationship Id="rId92" Type="http://schemas.openxmlformats.org/officeDocument/2006/relationships/slide" Target="slides/slide78.xml"/><Relationship Id="rId2" Type="http://schemas.openxmlformats.org/officeDocument/2006/relationships/slideMaster" Target="slideMasters/slideMaster2.xml"/><Relationship Id="rId16" Type="http://schemas.openxmlformats.org/officeDocument/2006/relationships/slide" Target="slides/slide2.xml"/><Relationship Id="rId29" Type="http://schemas.openxmlformats.org/officeDocument/2006/relationships/slide" Target="slides/slide15.xml"/><Relationship Id="rId11" Type="http://schemas.openxmlformats.org/officeDocument/2006/relationships/slideMaster" Target="slideMasters/slideMaster11.xml"/><Relationship Id="rId24" Type="http://schemas.openxmlformats.org/officeDocument/2006/relationships/slide" Target="slides/slide10.xml"/><Relationship Id="rId32" Type="http://schemas.openxmlformats.org/officeDocument/2006/relationships/slide" Target="slides/slide18.xml"/><Relationship Id="rId37" Type="http://schemas.openxmlformats.org/officeDocument/2006/relationships/slide" Target="slides/slide23.xml"/><Relationship Id="rId40" Type="http://schemas.openxmlformats.org/officeDocument/2006/relationships/slide" Target="slides/slide26.xml"/><Relationship Id="rId45" Type="http://schemas.openxmlformats.org/officeDocument/2006/relationships/slide" Target="slides/slide31.xml"/><Relationship Id="rId53" Type="http://schemas.openxmlformats.org/officeDocument/2006/relationships/slide" Target="slides/slide39.xml"/><Relationship Id="rId58" Type="http://schemas.openxmlformats.org/officeDocument/2006/relationships/slide" Target="slides/slide44.xml"/><Relationship Id="rId66" Type="http://schemas.openxmlformats.org/officeDocument/2006/relationships/slide" Target="slides/slide52.xml"/><Relationship Id="rId74" Type="http://schemas.openxmlformats.org/officeDocument/2006/relationships/slide" Target="slides/slide60.xml"/><Relationship Id="rId79" Type="http://schemas.openxmlformats.org/officeDocument/2006/relationships/slide" Target="slides/slide65.xml"/><Relationship Id="rId87" Type="http://schemas.openxmlformats.org/officeDocument/2006/relationships/slide" Target="slides/slide73.xml"/><Relationship Id="rId102" Type="http://schemas.openxmlformats.org/officeDocument/2006/relationships/presProps" Target="presProps.xml"/><Relationship Id="rId5" Type="http://schemas.openxmlformats.org/officeDocument/2006/relationships/slideMaster" Target="slideMasters/slideMaster5.xml"/><Relationship Id="rId61" Type="http://schemas.openxmlformats.org/officeDocument/2006/relationships/slide" Target="slides/slide47.xml"/><Relationship Id="rId82" Type="http://schemas.openxmlformats.org/officeDocument/2006/relationships/slide" Target="slides/slide68.xml"/><Relationship Id="rId90" Type="http://schemas.openxmlformats.org/officeDocument/2006/relationships/slide" Target="slides/slide76.xml"/><Relationship Id="rId95" Type="http://schemas.openxmlformats.org/officeDocument/2006/relationships/slide" Target="slides/slide81.xml"/><Relationship Id="rId19" Type="http://schemas.openxmlformats.org/officeDocument/2006/relationships/slide" Target="slides/slide5.xml"/><Relationship Id="rId14" Type="http://schemas.openxmlformats.org/officeDocument/2006/relationships/slideMaster" Target="slideMasters/slideMaster14.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slide" Target="slides/slide21.xml"/><Relationship Id="rId43" Type="http://schemas.openxmlformats.org/officeDocument/2006/relationships/slide" Target="slides/slide29.xml"/><Relationship Id="rId48" Type="http://schemas.openxmlformats.org/officeDocument/2006/relationships/slide" Target="slides/slide34.xml"/><Relationship Id="rId56" Type="http://schemas.openxmlformats.org/officeDocument/2006/relationships/slide" Target="slides/slide42.xml"/><Relationship Id="rId64" Type="http://schemas.openxmlformats.org/officeDocument/2006/relationships/slide" Target="slides/slide50.xml"/><Relationship Id="rId69" Type="http://schemas.openxmlformats.org/officeDocument/2006/relationships/slide" Target="slides/slide55.xml"/><Relationship Id="rId77" Type="http://schemas.openxmlformats.org/officeDocument/2006/relationships/slide" Target="slides/slide63.xml"/><Relationship Id="rId100" Type="http://schemas.openxmlformats.org/officeDocument/2006/relationships/slide" Target="slides/slide86.xml"/><Relationship Id="rId105"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slide" Target="slides/slide37.xml"/><Relationship Id="rId72" Type="http://schemas.openxmlformats.org/officeDocument/2006/relationships/slide" Target="slides/slide58.xml"/><Relationship Id="rId80" Type="http://schemas.openxmlformats.org/officeDocument/2006/relationships/slide" Target="slides/slide66.xml"/><Relationship Id="rId85" Type="http://schemas.openxmlformats.org/officeDocument/2006/relationships/slide" Target="slides/slide71.xml"/><Relationship Id="rId93" Type="http://schemas.openxmlformats.org/officeDocument/2006/relationships/slide" Target="slides/slide79.xml"/><Relationship Id="rId98" Type="http://schemas.openxmlformats.org/officeDocument/2006/relationships/slide" Target="slides/slide84.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slide" Target="slides/slide24.xml"/><Relationship Id="rId46" Type="http://schemas.openxmlformats.org/officeDocument/2006/relationships/slide" Target="slides/slide32.xml"/><Relationship Id="rId59" Type="http://schemas.openxmlformats.org/officeDocument/2006/relationships/slide" Target="slides/slide45.xml"/><Relationship Id="rId67" Type="http://schemas.openxmlformats.org/officeDocument/2006/relationships/slide" Target="slides/slide53.xml"/><Relationship Id="rId103" Type="http://schemas.openxmlformats.org/officeDocument/2006/relationships/viewProps" Target="viewProps.xml"/><Relationship Id="rId20" Type="http://schemas.openxmlformats.org/officeDocument/2006/relationships/slide" Target="slides/slide6.xml"/><Relationship Id="rId41" Type="http://schemas.openxmlformats.org/officeDocument/2006/relationships/slide" Target="slides/slide27.xml"/><Relationship Id="rId54" Type="http://schemas.openxmlformats.org/officeDocument/2006/relationships/slide" Target="slides/slide40.xml"/><Relationship Id="rId62" Type="http://schemas.openxmlformats.org/officeDocument/2006/relationships/slide" Target="slides/slide48.xml"/><Relationship Id="rId70" Type="http://schemas.openxmlformats.org/officeDocument/2006/relationships/slide" Target="slides/slide56.xml"/><Relationship Id="rId75" Type="http://schemas.openxmlformats.org/officeDocument/2006/relationships/slide" Target="slides/slide61.xml"/><Relationship Id="rId83" Type="http://schemas.openxmlformats.org/officeDocument/2006/relationships/slide" Target="slides/slide69.xml"/><Relationship Id="rId88" Type="http://schemas.openxmlformats.org/officeDocument/2006/relationships/slide" Target="slides/slide74.xml"/><Relationship Id="rId91" Type="http://schemas.openxmlformats.org/officeDocument/2006/relationships/slide" Target="slides/slide77.xml"/><Relationship Id="rId96" Type="http://schemas.openxmlformats.org/officeDocument/2006/relationships/slide" Target="slides/slide82.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49" Type="http://schemas.openxmlformats.org/officeDocument/2006/relationships/slide" Target="slides/slide35.xml"/><Relationship Id="rId57" Type="http://schemas.openxmlformats.org/officeDocument/2006/relationships/slide" Target="slides/slide43.xml"/><Relationship Id="rId10" Type="http://schemas.openxmlformats.org/officeDocument/2006/relationships/slideMaster" Target="slideMasters/slideMaster10.xml"/><Relationship Id="rId31" Type="http://schemas.openxmlformats.org/officeDocument/2006/relationships/slide" Target="slides/slide17.xml"/><Relationship Id="rId44" Type="http://schemas.openxmlformats.org/officeDocument/2006/relationships/slide" Target="slides/slide30.xml"/><Relationship Id="rId52" Type="http://schemas.openxmlformats.org/officeDocument/2006/relationships/slide" Target="slides/slide38.xml"/><Relationship Id="rId60" Type="http://schemas.openxmlformats.org/officeDocument/2006/relationships/slide" Target="slides/slide46.xml"/><Relationship Id="rId65" Type="http://schemas.openxmlformats.org/officeDocument/2006/relationships/slide" Target="slides/slide51.xml"/><Relationship Id="rId73" Type="http://schemas.openxmlformats.org/officeDocument/2006/relationships/slide" Target="slides/slide59.xml"/><Relationship Id="rId78" Type="http://schemas.openxmlformats.org/officeDocument/2006/relationships/slide" Target="slides/slide64.xml"/><Relationship Id="rId81" Type="http://schemas.openxmlformats.org/officeDocument/2006/relationships/slide" Target="slides/slide67.xml"/><Relationship Id="rId86" Type="http://schemas.openxmlformats.org/officeDocument/2006/relationships/slide" Target="slides/slide72.xml"/><Relationship Id="rId94" Type="http://schemas.openxmlformats.org/officeDocument/2006/relationships/slide" Target="slides/slide80.xml"/><Relationship Id="rId99" Type="http://schemas.openxmlformats.org/officeDocument/2006/relationships/slide" Target="slides/slide85.xml"/><Relationship Id="rId10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4.xml"/><Relationship Id="rId39" Type="http://schemas.openxmlformats.org/officeDocument/2006/relationships/slide" Target="slides/slide25.xml"/><Relationship Id="rId34" Type="http://schemas.openxmlformats.org/officeDocument/2006/relationships/slide" Target="slides/slide20.xml"/><Relationship Id="rId50" Type="http://schemas.openxmlformats.org/officeDocument/2006/relationships/slide" Target="slides/slide36.xml"/><Relationship Id="rId55" Type="http://schemas.openxmlformats.org/officeDocument/2006/relationships/slide" Target="slides/slide41.xml"/><Relationship Id="rId76" Type="http://schemas.openxmlformats.org/officeDocument/2006/relationships/slide" Target="slides/slide62.xml"/><Relationship Id="rId97" Type="http://schemas.openxmlformats.org/officeDocument/2006/relationships/slide" Target="slides/slide83.xml"/><Relationship Id="rId10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3FDB81-3DDF-4A81-84C0-45AD984BA74A}" type="datetimeFigureOut">
              <a:rPr lang="en-US" smtClean="0"/>
              <a:t>26-Apr-14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F2FD2B-FABE-4EA1-8296-BB9C7AB1419B}" type="slidenum">
              <a:rPr lang="en-US" smtClean="0"/>
              <a:t>‹#›</a:t>
            </a:fld>
            <a:endParaRPr lang="en-US"/>
          </a:p>
        </p:txBody>
      </p:sp>
    </p:spTree>
    <p:extLst>
      <p:ext uri="{BB962C8B-B14F-4D97-AF65-F5344CB8AC3E}">
        <p14:creationId xmlns:p14="http://schemas.microsoft.com/office/powerpoint/2010/main" val="25453053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 primary night</a:t>
            </a:r>
            <a:endParaRPr lang="en-US" dirty="0"/>
          </a:p>
        </p:txBody>
      </p:sp>
      <p:sp>
        <p:nvSpPr>
          <p:cNvPr id="4" name="Slide Number Placeholder 3"/>
          <p:cNvSpPr>
            <a:spLocks noGrp="1"/>
          </p:cNvSpPr>
          <p:nvPr>
            <p:ph type="sldNum" sz="quarter" idx="10"/>
          </p:nvPr>
        </p:nvSpPr>
        <p:spPr/>
        <p:txBody>
          <a:bodyPr/>
          <a:lstStyle/>
          <a:p>
            <a:fld id="{BD99E2D5-028B-43F4-B713-A8889A5652FF}"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4273910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D99E2D5-028B-43F4-B713-A8889A5652FF}"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25131111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D99E2D5-028B-43F4-B713-A8889A5652FF}"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31271169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D99E2D5-028B-43F4-B713-A8889A5652FF}"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41281126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11622204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14802596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38718380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35918123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34396786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22559106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8703634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39077933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14077500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16719618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36364683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24516067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9085782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24539507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8057DE-3EB6-46C2-9C8F-ED252E381881}"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26764299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4D9168-D830-4439-A61E-E0B0553A2655}"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3444011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thomas</a:t>
            </a:r>
            <a:endParaRPr lang="en-US" dirty="0"/>
          </a:p>
        </p:txBody>
      </p:sp>
      <p:sp>
        <p:nvSpPr>
          <p:cNvPr id="4" name="Slide Number Placeholder 3"/>
          <p:cNvSpPr>
            <a:spLocks noGrp="1"/>
          </p:cNvSpPr>
          <p:nvPr>
            <p:ph type="sldNum" sz="quarter" idx="10"/>
          </p:nvPr>
        </p:nvSpPr>
        <p:spPr/>
        <p:txBody>
          <a:bodyPr/>
          <a:lstStyle/>
          <a:p>
            <a:fld id="{E60312B0-1CDD-4D5C-9CFA-5C0F4CD29962}"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10331329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8057DE-3EB6-46C2-9C8F-ED252E381881}"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5358033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Elkhart—once had 60 instruments</a:t>
            </a:r>
            <a:r>
              <a:rPr lang="en-US" baseline="0" dirty="0" smtClean="0"/>
              <a:t> manufacturers</a:t>
            </a:r>
            <a:endParaRPr lang="en-US" dirty="0"/>
          </a:p>
        </p:txBody>
      </p:sp>
      <p:sp>
        <p:nvSpPr>
          <p:cNvPr id="4" name="Slide Number Placeholder 3"/>
          <p:cNvSpPr>
            <a:spLocks noGrp="1"/>
          </p:cNvSpPr>
          <p:nvPr>
            <p:ph type="sldNum" sz="quarter" idx="10"/>
          </p:nvPr>
        </p:nvSpPr>
        <p:spPr/>
        <p:txBody>
          <a:bodyPr/>
          <a:lstStyle/>
          <a:p>
            <a:fld id="{8D8057DE-3EB6-46C2-9C8F-ED252E381881}"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23881952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Conn</a:t>
            </a:r>
            <a:r>
              <a:rPr lang="en-US" baseline="0" dirty="0" smtClean="0"/>
              <a:t> </a:t>
            </a:r>
            <a:r>
              <a:rPr lang="en-US" baseline="0" dirty="0" err="1" smtClean="0"/>
              <a:t>selmer</a:t>
            </a:r>
            <a:endParaRPr lang="en-US" dirty="0"/>
          </a:p>
        </p:txBody>
      </p:sp>
      <p:sp>
        <p:nvSpPr>
          <p:cNvPr id="4" name="Slide Number Placeholder 3"/>
          <p:cNvSpPr>
            <a:spLocks noGrp="1"/>
          </p:cNvSpPr>
          <p:nvPr>
            <p:ph type="sldNum" sz="quarter" idx="10"/>
          </p:nvPr>
        </p:nvSpPr>
        <p:spPr/>
        <p:txBody>
          <a:bodyPr/>
          <a:lstStyle/>
          <a:p>
            <a:fld id="{8D8057DE-3EB6-46C2-9C8F-ED252E381881}"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10020723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8057DE-3EB6-46C2-9C8F-ED252E381881}"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27730000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8057DE-3EB6-46C2-9C8F-ED252E381881}"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34364687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Ap64—no electricity running</a:t>
            </a:r>
            <a:r>
              <a:rPr lang="en-US" baseline="0" dirty="0" smtClean="0"/>
              <a:t> water</a:t>
            </a:r>
            <a:endParaRPr lang="en-US" dirty="0"/>
          </a:p>
        </p:txBody>
      </p:sp>
      <p:sp>
        <p:nvSpPr>
          <p:cNvPr id="4" name="Slide Number Placeholder 3"/>
          <p:cNvSpPr>
            <a:spLocks noGrp="1"/>
          </p:cNvSpPr>
          <p:nvPr>
            <p:ph type="sldNum" sz="quarter" idx="10"/>
          </p:nvPr>
        </p:nvSpPr>
        <p:spPr/>
        <p:txBody>
          <a:bodyPr/>
          <a:lstStyle/>
          <a:p>
            <a:fld id="{8D8057DE-3EB6-46C2-9C8F-ED252E381881}"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18841832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8057DE-3EB6-46C2-9C8F-ED252E381881}"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13855243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8057DE-3EB6-46C2-9C8F-ED252E381881}"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42601779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39741296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32580742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235696233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solidFill>
                  <a:prstClr val="black"/>
                </a:solidFill>
              </a:rPr>
              <a:pPr/>
              <a:t>45</a:t>
            </a:fld>
            <a:endParaRPr lang="en-US">
              <a:solidFill>
                <a:prstClr val="black"/>
              </a:solidFill>
            </a:endParaRPr>
          </a:p>
        </p:txBody>
      </p:sp>
    </p:spTree>
    <p:extLst>
      <p:ext uri="{BB962C8B-B14F-4D97-AF65-F5344CB8AC3E}">
        <p14:creationId xmlns:p14="http://schemas.microsoft.com/office/powerpoint/2010/main" val="40639553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319111004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solidFill>
                  <a:prstClr val="black"/>
                </a:solidFill>
              </a:rPr>
              <a:pPr/>
              <a:t>49</a:t>
            </a:fld>
            <a:endParaRPr lang="en-US">
              <a:solidFill>
                <a:prstClr val="black"/>
              </a:solidFill>
            </a:endParaRPr>
          </a:p>
        </p:txBody>
      </p:sp>
    </p:spTree>
    <p:extLst>
      <p:ext uri="{BB962C8B-B14F-4D97-AF65-F5344CB8AC3E}">
        <p14:creationId xmlns:p14="http://schemas.microsoft.com/office/powerpoint/2010/main" val="34871353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solidFill>
                  <a:prstClr val="black"/>
                </a:solidFill>
              </a:rPr>
              <a:pPr/>
              <a:t>50</a:t>
            </a:fld>
            <a:endParaRPr lang="en-US">
              <a:solidFill>
                <a:prstClr val="black"/>
              </a:solidFill>
            </a:endParaRPr>
          </a:p>
        </p:txBody>
      </p:sp>
    </p:spTree>
    <p:extLst>
      <p:ext uri="{BB962C8B-B14F-4D97-AF65-F5344CB8AC3E}">
        <p14:creationId xmlns:p14="http://schemas.microsoft.com/office/powerpoint/2010/main" val="347977544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34C6D23-1688-4808-BECE-54F7C2798EB2}" type="slidenum">
              <a:rPr lang="en-US" smtClean="0">
                <a:solidFill>
                  <a:prstClr val="black"/>
                </a:solidFill>
              </a:rPr>
              <a:pPr/>
              <a:t>52</a:t>
            </a:fld>
            <a:endParaRPr lang="en-US">
              <a:solidFill>
                <a:prstClr val="black"/>
              </a:solidFill>
            </a:endParaRPr>
          </a:p>
        </p:txBody>
      </p:sp>
    </p:spTree>
    <p:extLst>
      <p:ext uri="{BB962C8B-B14F-4D97-AF65-F5344CB8AC3E}">
        <p14:creationId xmlns:p14="http://schemas.microsoft.com/office/powerpoint/2010/main" val="374867630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60312B0-1CDD-4D5C-9CFA-5C0F4CD29962}" type="slidenum">
              <a:rPr lang="en-US" smtClean="0">
                <a:solidFill>
                  <a:prstClr val="black"/>
                </a:solidFill>
              </a:rPr>
              <a:pPr/>
              <a:t>53</a:t>
            </a:fld>
            <a:endParaRPr lang="en-US">
              <a:solidFill>
                <a:prstClr val="black"/>
              </a:solidFill>
            </a:endParaRPr>
          </a:p>
        </p:txBody>
      </p:sp>
    </p:spTree>
    <p:extLst>
      <p:ext uri="{BB962C8B-B14F-4D97-AF65-F5344CB8AC3E}">
        <p14:creationId xmlns:p14="http://schemas.microsoft.com/office/powerpoint/2010/main" val="19059144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solidFill>
                  <a:prstClr val="black"/>
                </a:solidFill>
              </a:rPr>
              <a:pPr/>
              <a:t>54</a:t>
            </a:fld>
            <a:endParaRPr lang="en-US">
              <a:solidFill>
                <a:prstClr val="black"/>
              </a:solidFill>
            </a:endParaRPr>
          </a:p>
        </p:txBody>
      </p:sp>
    </p:spTree>
    <p:extLst>
      <p:ext uri="{BB962C8B-B14F-4D97-AF65-F5344CB8AC3E}">
        <p14:creationId xmlns:p14="http://schemas.microsoft.com/office/powerpoint/2010/main" val="131363900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A87140-EB2A-4DDF-B651-51F198EE17F4}" type="slidenum">
              <a:rPr lang="en-US" smtClean="0">
                <a:solidFill>
                  <a:prstClr val="black"/>
                </a:solidFill>
              </a:rPr>
              <a:pPr/>
              <a:t>55</a:t>
            </a:fld>
            <a:endParaRPr lang="en-US">
              <a:solidFill>
                <a:prstClr val="black"/>
              </a:solidFill>
            </a:endParaRPr>
          </a:p>
        </p:txBody>
      </p:sp>
    </p:spTree>
    <p:extLst>
      <p:ext uri="{BB962C8B-B14F-4D97-AF65-F5344CB8AC3E}">
        <p14:creationId xmlns:p14="http://schemas.microsoft.com/office/powerpoint/2010/main" val="170871036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solidFill>
                  <a:prstClr val="black"/>
                </a:solidFill>
              </a:rPr>
              <a:pPr/>
              <a:t>56</a:t>
            </a:fld>
            <a:endParaRPr lang="en-US">
              <a:solidFill>
                <a:prstClr val="black"/>
              </a:solidFill>
            </a:endParaRPr>
          </a:p>
        </p:txBody>
      </p:sp>
    </p:spTree>
    <p:extLst>
      <p:ext uri="{BB962C8B-B14F-4D97-AF65-F5344CB8AC3E}">
        <p14:creationId xmlns:p14="http://schemas.microsoft.com/office/powerpoint/2010/main" val="204839351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solidFill>
                  <a:prstClr val="black"/>
                </a:solidFill>
              </a:rPr>
              <a:pPr/>
              <a:t>57</a:t>
            </a:fld>
            <a:endParaRPr lang="en-US">
              <a:solidFill>
                <a:prstClr val="black"/>
              </a:solidFill>
            </a:endParaRPr>
          </a:p>
        </p:txBody>
      </p:sp>
    </p:spTree>
    <p:extLst>
      <p:ext uri="{BB962C8B-B14F-4D97-AF65-F5344CB8AC3E}">
        <p14:creationId xmlns:p14="http://schemas.microsoft.com/office/powerpoint/2010/main" val="28353236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A87140-EB2A-4DDF-B651-51F198EE17F4}" type="slidenum">
              <a:rPr lang="en-US" smtClean="0">
                <a:solidFill>
                  <a:prstClr val="black"/>
                </a:solidFill>
              </a:rPr>
              <a:pPr/>
              <a:t>58</a:t>
            </a:fld>
            <a:endParaRPr lang="en-US">
              <a:solidFill>
                <a:prstClr val="black"/>
              </a:solidFill>
            </a:endParaRPr>
          </a:p>
        </p:txBody>
      </p:sp>
    </p:spTree>
    <p:extLst>
      <p:ext uri="{BB962C8B-B14F-4D97-AF65-F5344CB8AC3E}">
        <p14:creationId xmlns:p14="http://schemas.microsoft.com/office/powerpoint/2010/main" val="121509085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6BD1AC4-CDB9-474E-83DF-B3A9401C76F3}" type="slidenum">
              <a:rPr lang="en-US" smtClean="0">
                <a:solidFill>
                  <a:prstClr val="black"/>
                </a:solidFill>
              </a:rPr>
              <a:pPr/>
              <a:t>62</a:t>
            </a:fld>
            <a:endParaRPr lang="en-US">
              <a:solidFill>
                <a:prstClr val="black"/>
              </a:solidFill>
            </a:endParaRPr>
          </a:p>
        </p:txBody>
      </p:sp>
    </p:spTree>
    <p:extLst>
      <p:ext uri="{BB962C8B-B14F-4D97-AF65-F5344CB8AC3E}">
        <p14:creationId xmlns:p14="http://schemas.microsoft.com/office/powerpoint/2010/main" val="4750735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6BD1AC4-CDB9-474E-83DF-B3A9401C76F3}" type="slidenum">
              <a:rPr lang="en-US" smtClean="0">
                <a:solidFill>
                  <a:prstClr val="black"/>
                </a:solidFill>
              </a:rPr>
              <a:pPr/>
              <a:t>63</a:t>
            </a:fld>
            <a:endParaRPr lang="en-US">
              <a:solidFill>
                <a:prstClr val="black"/>
              </a:solidFill>
            </a:endParaRPr>
          </a:p>
        </p:txBody>
      </p:sp>
    </p:spTree>
    <p:extLst>
      <p:ext uri="{BB962C8B-B14F-4D97-AF65-F5344CB8AC3E}">
        <p14:creationId xmlns:p14="http://schemas.microsoft.com/office/powerpoint/2010/main" val="301419564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6BD1AC4-CDB9-474E-83DF-B3A9401C76F3}" type="slidenum">
              <a:rPr lang="en-US" smtClean="0">
                <a:solidFill>
                  <a:prstClr val="black"/>
                </a:solidFill>
              </a:rPr>
              <a:pPr/>
              <a:t>64</a:t>
            </a:fld>
            <a:endParaRPr lang="en-US">
              <a:solidFill>
                <a:prstClr val="black"/>
              </a:solidFill>
            </a:endParaRPr>
          </a:p>
        </p:txBody>
      </p:sp>
    </p:spTree>
    <p:extLst>
      <p:ext uri="{BB962C8B-B14F-4D97-AF65-F5344CB8AC3E}">
        <p14:creationId xmlns:p14="http://schemas.microsoft.com/office/powerpoint/2010/main" val="142164235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6BD1AC4-CDB9-474E-83DF-B3A9401C76F3}" type="slidenum">
              <a:rPr lang="en-US" smtClean="0">
                <a:solidFill>
                  <a:prstClr val="black"/>
                </a:solidFill>
              </a:rPr>
              <a:pPr/>
              <a:t>66</a:t>
            </a:fld>
            <a:endParaRPr lang="en-US">
              <a:solidFill>
                <a:prstClr val="black"/>
              </a:solidFill>
            </a:endParaRPr>
          </a:p>
        </p:txBody>
      </p:sp>
    </p:spTree>
    <p:extLst>
      <p:ext uri="{BB962C8B-B14F-4D97-AF65-F5344CB8AC3E}">
        <p14:creationId xmlns:p14="http://schemas.microsoft.com/office/powerpoint/2010/main" val="359093163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6BD1AC4-CDB9-474E-83DF-B3A9401C76F3}" type="slidenum">
              <a:rPr lang="en-US" smtClean="0">
                <a:solidFill>
                  <a:prstClr val="black"/>
                </a:solidFill>
              </a:rPr>
              <a:pPr/>
              <a:t>67</a:t>
            </a:fld>
            <a:endParaRPr lang="en-US">
              <a:solidFill>
                <a:prstClr val="black"/>
              </a:solidFill>
            </a:endParaRPr>
          </a:p>
        </p:txBody>
      </p:sp>
    </p:spTree>
    <p:extLst>
      <p:ext uri="{BB962C8B-B14F-4D97-AF65-F5344CB8AC3E}">
        <p14:creationId xmlns:p14="http://schemas.microsoft.com/office/powerpoint/2010/main" val="37719496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6BD1AC4-CDB9-474E-83DF-B3A9401C76F3}" type="slidenum">
              <a:rPr lang="en-US" smtClean="0">
                <a:solidFill>
                  <a:prstClr val="black"/>
                </a:solidFill>
              </a:rPr>
              <a:pPr/>
              <a:t>68</a:t>
            </a:fld>
            <a:endParaRPr lang="en-US">
              <a:solidFill>
                <a:prstClr val="black"/>
              </a:solidFill>
            </a:endParaRPr>
          </a:p>
        </p:txBody>
      </p:sp>
    </p:spTree>
    <p:extLst>
      <p:ext uri="{BB962C8B-B14F-4D97-AF65-F5344CB8AC3E}">
        <p14:creationId xmlns:p14="http://schemas.microsoft.com/office/powerpoint/2010/main" val="351022698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6BD1AC4-CDB9-474E-83DF-B3A9401C76F3}" type="slidenum">
              <a:rPr lang="en-US" smtClean="0">
                <a:solidFill>
                  <a:prstClr val="black"/>
                </a:solidFill>
              </a:rPr>
              <a:pPr/>
              <a:t>69</a:t>
            </a:fld>
            <a:endParaRPr lang="en-US">
              <a:solidFill>
                <a:prstClr val="black"/>
              </a:solidFill>
            </a:endParaRPr>
          </a:p>
        </p:txBody>
      </p:sp>
    </p:spTree>
    <p:extLst>
      <p:ext uri="{BB962C8B-B14F-4D97-AF65-F5344CB8AC3E}">
        <p14:creationId xmlns:p14="http://schemas.microsoft.com/office/powerpoint/2010/main" val="82525267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6BD1AC4-CDB9-474E-83DF-B3A9401C76F3}" type="slidenum">
              <a:rPr lang="en-US" smtClean="0">
                <a:solidFill>
                  <a:prstClr val="black"/>
                </a:solidFill>
              </a:rPr>
              <a:pPr/>
              <a:t>70</a:t>
            </a:fld>
            <a:endParaRPr lang="en-US">
              <a:solidFill>
                <a:prstClr val="black"/>
              </a:solidFill>
            </a:endParaRPr>
          </a:p>
        </p:txBody>
      </p:sp>
    </p:spTree>
    <p:extLst>
      <p:ext uri="{BB962C8B-B14F-4D97-AF65-F5344CB8AC3E}">
        <p14:creationId xmlns:p14="http://schemas.microsoft.com/office/powerpoint/2010/main" val="376017697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6BD1AC4-CDB9-474E-83DF-B3A9401C76F3}" type="slidenum">
              <a:rPr lang="en-US" smtClean="0">
                <a:solidFill>
                  <a:prstClr val="black"/>
                </a:solidFill>
              </a:rPr>
              <a:pPr/>
              <a:t>71</a:t>
            </a:fld>
            <a:endParaRPr lang="en-US">
              <a:solidFill>
                <a:prstClr val="black"/>
              </a:solidFill>
            </a:endParaRPr>
          </a:p>
        </p:txBody>
      </p:sp>
    </p:spTree>
    <p:extLst>
      <p:ext uri="{BB962C8B-B14F-4D97-AF65-F5344CB8AC3E}">
        <p14:creationId xmlns:p14="http://schemas.microsoft.com/office/powerpoint/2010/main" val="183554656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6BD1AC4-CDB9-474E-83DF-B3A9401C76F3}" type="slidenum">
              <a:rPr lang="en-US" smtClean="0">
                <a:solidFill>
                  <a:prstClr val="black"/>
                </a:solidFill>
              </a:rPr>
              <a:pPr/>
              <a:t>72</a:t>
            </a:fld>
            <a:endParaRPr lang="en-US">
              <a:solidFill>
                <a:prstClr val="black"/>
              </a:solidFill>
            </a:endParaRPr>
          </a:p>
        </p:txBody>
      </p:sp>
    </p:spTree>
    <p:extLst>
      <p:ext uri="{BB962C8B-B14F-4D97-AF65-F5344CB8AC3E}">
        <p14:creationId xmlns:p14="http://schemas.microsoft.com/office/powerpoint/2010/main" val="290684653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6BD1AC4-CDB9-474E-83DF-B3A9401C76F3}" type="slidenum">
              <a:rPr lang="en-US" smtClean="0">
                <a:solidFill>
                  <a:prstClr val="black"/>
                </a:solidFill>
              </a:rPr>
              <a:pPr/>
              <a:t>73</a:t>
            </a:fld>
            <a:endParaRPr lang="en-US">
              <a:solidFill>
                <a:prstClr val="black"/>
              </a:solidFill>
            </a:endParaRPr>
          </a:p>
        </p:txBody>
      </p:sp>
    </p:spTree>
    <p:extLst>
      <p:ext uri="{BB962C8B-B14F-4D97-AF65-F5344CB8AC3E}">
        <p14:creationId xmlns:p14="http://schemas.microsoft.com/office/powerpoint/2010/main" val="344840566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6BD1AC4-CDB9-474E-83DF-B3A9401C76F3}" type="slidenum">
              <a:rPr lang="en-US" smtClean="0">
                <a:solidFill>
                  <a:prstClr val="black"/>
                </a:solidFill>
              </a:rPr>
              <a:pPr/>
              <a:t>75</a:t>
            </a:fld>
            <a:endParaRPr lang="en-US">
              <a:solidFill>
                <a:prstClr val="black"/>
              </a:solidFill>
            </a:endParaRPr>
          </a:p>
        </p:txBody>
      </p:sp>
    </p:spTree>
    <p:extLst>
      <p:ext uri="{BB962C8B-B14F-4D97-AF65-F5344CB8AC3E}">
        <p14:creationId xmlns:p14="http://schemas.microsoft.com/office/powerpoint/2010/main" val="347522851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solidFill>
                  <a:prstClr val="black"/>
                </a:solidFill>
              </a:rPr>
              <a:pPr/>
              <a:t>76</a:t>
            </a:fld>
            <a:endParaRPr lang="en-US">
              <a:solidFill>
                <a:prstClr val="black"/>
              </a:solidFill>
            </a:endParaRPr>
          </a:p>
        </p:txBody>
      </p:sp>
    </p:spTree>
    <p:extLst>
      <p:ext uri="{BB962C8B-B14F-4D97-AF65-F5344CB8AC3E}">
        <p14:creationId xmlns:p14="http://schemas.microsoft.com/office/powerpoint/2010/main" val="28647551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solidFill>
                  <a:prstClr val="black"/>
                </a:solidFill>
              </a:rPr>
              <a:pPr/>
              <a:t>78</a:t>
            </a:fld>
            <a:endParaRPr lang="en-US">
              <a:solidFill>
                <a:prstClr val="black"/>
              </a:solidFill>
            </a:endParaRPr>
          </a:p>
        </p:txBody>
      </p:sp>
    </p:spTree>
    <p:extLst>
      <p:ext uri="{BB962C8B-B14F-4D97-AF65-F5344CB8AC3E}">
        <p14:creationId xmlns:p14="http://schemas.microsoft.com/office/powerpoint/2010/main" val="379151623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solidFill>
                  <a:prstClr val="black"/>
                </a:solidFill>
              </a:rPr>
              <a:pPr/>
              <a:t>79</a:t>
            </a:fld>
            <a:endParaRPr lang="en-US">
              <a:solidFill>
                <a:prstClr val="black"/>
              </a:solidFill>
            </a:endParaRPr>
          </a:p>
        </p:txBody>
      </p:sp>
    </p:spTree>
    <p:extLst>
      <p:ext uri="{BB962C8B-B14F-4D97-AF65-F5344CB8AC3E}">
        <p14:creationId xmlns:p14="http://schemas.microsoft.com/office/powerpoint/2010/main" val="303718871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solidFill>
                  <a:prstClr val="black"/>
                </a:solidFill>
              </a:rPr>
              <a:pPr/>
              <a:t>80</a:t>
            </a:fld>
            <a:endParaRPr lang="en-US">
              <a:solidFill>
                <a:prstClr val="black"/>
              </a:solidFill>
            </a:endParaRPr>
          </a:p>
        </p:txBody>
      </p:sp>
    </p:spTree>
    <p:extLst>
      <p:ext uri="{BB962C8B-B14F-4D97-AF65-F5344CB8AC3E}">
        <p14:creationId xmlns:p14="http://schemas.microsoft.com/office/powerpoint/2010/main" val="100887588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solidFill>
                  <a:prstClr val="black"/>
                </a:solidFill>
              </a:rPr>
              <a:pPr/>
              <a:t>81</a:t>
            </a:fld>
            <a:endParaRPr lang="en-US">
              <a:solidFill>
                <a:prstClr val="black"/>
              </a:solidFill>
            </a:endParaRPr>
          </a:p>
        </p:txBody>
      </p:sp>
    </p:spTree>
    <p:extLst>
      <p:ext uri="{BB962C8B-B14F-4D97-AF65-F5344CB8AC3E}">
        <p14:creationId xmlns:p14="http://schemas.microsoft.com/office/powerpoint/2010/main" val="167553965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solidFill>
                  <a:prstClr val="black"/>
                </a:solidFill>
              </a:rPr>
              <a:pPr/>
              <a:t>82</a:t>
            </a:fld>
            <a:endParaRPr lang="en-US">
              <a:solidFill>
                <a:prstClr val="black"/>
              </a:solidFill>
            </a:endParaRPr>
          </a:p>
        </p:txBody>
      </p:sp>
    </p:spTree>
    <p:extLst>
      <p:ext uri="{BB962C8B-B14F-4D97-AF65-F5344CB8AC3E}">
        <p14:creationId xmlns:p14="http://schemas.microsoft.com/office/powerpoint/2010/main" val="228324246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solidFill>
                  <a:prstClr val="black"/>
                </a:solidFill>
              </a:rPr>
              <a:pPr/>
              <a:t>85</a:t>
            </a:fld>
            <a:endParaRPr lang="en-US">
              <a:solidFill>
                <a:prstClr val="black"/>
              </a:solidFill>
            </a:endParaRPr>
          </a:p>
        </p:txBody>
      </p:sp>
    </p:spTree>
    <p:extLst>
      <p:ext uri="{BB962C8B-B14F-4D97-AF65-F5344CB8AC3E}">
        <p14:creationId xmlns:p14="http://schemas.microsoft.com/office/powerpoint/2010/main" val="251174528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solidFill>
                  <a:prstClr val="black"/>
                </a:solidFill>
              </a:rPr>
              <a:pPr/>
              <a:t>86</a:t>
            </a:fld>
            <a:endParaRPr lang="en-US">
              <a:solidFill>
                <a:prstClr val="black"/>
              </a:solidFill>
            </a:endParaRPr>
          </a:p>
        </p:txBody>
      </p:sp>
    </p:spTree>
    <p:extLst>
      <p:ext uri="{BB962C8B-B14F-4D97-AF65-F5344CB8AC3E}">
        <p14:creationId xmlns:p14="http://schemas.microsoft.com/office/powerpoint/2010/main" val="19827779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B537C2D-90DB-496A-98DC-07181C5DC5F5}" type="datetimeFigureOut">
              <a:rPr lang="en-US" smtClean="0"/>
              <a:t>26-Apr-14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7C64C3-5ABE-4406-AB1F-2205B15DB713}" type="slidenum">
              <a:rPr lang="en-US" smtClean="0"/>
              <a:t>‹#›</a:t>
            </a:fld>
            <a:endParaRPr lang="en-US"/>
          </a:p>
        </p:txBody>
      </p:sp>
    </p:spTree>
    <p:extLst>
      <p:ext uri="{BB962C8B-B14F-4D97-AF65-F5344CB8AC3E}">
        <p14:creationId xmlns:p14="http://schemas.microsoft.com/office/powerpoint/2010/main" val="4144936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537C2D-90DB-496A-98DC-07181C5DC5F5}" type="datetimeFigureOut">
              <a:rPr lang="en-US" smtClean="0"/>
              <a:t>26-Apr-14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7C64C3-5ABE-4406-AB1F-2205B15DB713}" type="slidenum">
              <a:rPr lang="en-US" smtClean="0"/>
              <a:t>‹#›</a:t>
            </a:fld>
            <a:endParaRPr lang="en-US"/>
          </a:p>
        </p:txBody>
      </p:sp>
    </p:spTree>
    <p:extLst>
      <p:ext uri="{BB962C8B-B14F-4D97-AF65-F5344CB8AC3E}">
        <p14:creationId xmlns:p14="http://schemas.microsoft.com/office/powerpoint/2010/main" val="10738343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537C2D-90DB-496A-98DC-07181C5DC5F5}" type="datetimeFigureOut">
              <a:rPr lang="en-US" smtClean="0"/>
              <a:t>26-Apr-14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7C64C3-5ABE-4406-AB1F-2205B15DB713}" type="slidenum">
              <a:rPr lang="en-US" smtClean="0"/>
              <a:t>‹#›</a:t>
            </a:fld>
            <a:endParaRPr lang="en-US"/>
          </a:p>
        </p:txBody>
      </p:sp>
    </p:spTree>
    <p:extLst>
      <p:ext uri="{BB962C8B-B14F-4D97-AF65-F5344CB8AC3E}">
        <p14:creationId xmlns:p14="http://schemas.microsoft.com/office/powerpoint/2010/main" val="28145817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B537C2D-90DB-496A-98DC-07181C5DC5F5}" type="datetimeFigureOut">
              <a:rPr lang="en-US" smtClean="0"/>
              <a:t>26-Apr-14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7C64C3-5ABE-4406-AB1F-2205B15DB713}" type="slidenum">
              <a:rPr lang="en-US" smtClean="0"/>
              <a:t>‹#›</a:t>
            </a:fld>
            <a:endParaRPr lang="en-US"/>
          </a:p>
        </p:txBody>
      </p:sp>
    </p:spTree>
    <p:extLst>
      <p:ext uri="{BB962C8B-B14F-4D97-AF65-F5344CB8AC3E}">
        <p14:creationId xmlns:p14="http://schemas.microsoft.com/office/powerpoint/2010/main" val="1200536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B537C2D-90DB-496A-98DC-07181C5DC5F5}" type="datetimeFigureOut">
              <a:rPr lang="en-US" smtClean="0"/>
              <a:t>26-Apr-14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97C64C3-5ABE-4406-AB1F-2205B15DB713}" type="slidenum">
              <a:rPr lang="en-US" smtClean="0"/>
              <a:t>‹#›</a:t>
            </a:fld>
            <a:endParaRPr lang="en-US"/>
          </a:p>
        </p:txBody>
      </p:sp>
    </p:spTree>
    <p:extLst>
      <p:ext uri="{BB962C8B-B14F-4D97-AF65-F5344CB8AC3E}">
        <p14:creationId xmlns:p14="http://schemas.microsoft.com/office/powerpoint/2010/main" val="41239871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B537C2D-90DB-496A-98DC-07181C5DC5F5}" type="datetimeFigureOut">
              <a:rPr lang="en-US" smtClean="0"/>
              <a:t>26-Apr-14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97C64C3-5ABE-4406-AB1F-2205B15DB713}" type="slidenum">
              <a:rPr lang="en-US" smtClean="0"/>
              <a:t>‹#›</a:t>
            </a:fld>
            <a:endParaRPr lang="en-US"/>
          </a:p>
        </p:txBody>
      </p:sp>
    </p:spTree>
    <p:extLst>
      <p:ext uri="{BB962C8B-B14F-4D97-AF65-F5344CB8AC3E}">
        <p14:creationId xmlns:p14="http://schemas.microsoft.com/office/powerpoint/2010/main" val="41314538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537C2D-90DB-496A-98DC-07181C5DC5F5}" type="datetimeFigureOut">
              <a:rPr lang="en-US" smtClean="0"/>
              <a:t>26-Apr-14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97C64C3-5ABE-4406-AB1F-2205B15DB713}" type="slidenum">
              <a:rPr lang="en-US" smtClean="0"/>
              <a:t>‹#›</a:t>
            </a:fld>
            <a:endParaRPr lang="en-US"/>
          </a:p>
        </p:txBody>
      </p:sp>
    </p:spTree>
    <p:extLst>
      <p:ext uri="{BB962C8B-B14F-4D97-AF65-F5344CB8AC3E}">
        <p14:creationId xmlns:p14="http://schemas.microsoft.com/office/powerpoint/2010/main" val="21798453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537C2D-90DB-496A-98DC-07181C5DC5F5}" type="datetimeFigureOut">
              <a:rPr lang="en-US" smtClean="0"/>
              <a:t>26-Apr-14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7C64C3-5ABE-4406-AB1F-2205B15DB713}" type="slidenum">
              <a:rPr lang="en-US" smtClean="0"/>
              <a:t>‹#›</a:t>
            </a:fld>
            <a:endParaRPr lang="en-US"/>
          </a:p>
        </p:txBody>
      </p:sp>
    </p:spTree>
    <p:extLst>
      <p:ext uri="{BB962C8B-B14F-4D97-AF65-F5344CB8AC3E}">
        <p14:creationId xmlns:p14="http://schemas.microsoft.com/office/powerpoint/2010/main" val="38715056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537C2D-90DB-496A-98DC-07181C5DC5F5}" type="datetimeFigureOut">
              <a:rPr lang="en-US" smtClean="0"/>
              <a:t>26-Apr-14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7C64C3-5ABE-4406-AB1F-2205B15DB713}" type="slidenum">
              <a:rPr lang="en-US" smtClean="0"/>
              <a:t>‹#›</a:t>
            </a:fld>
            <a:endParaRPr lang="en-US"/>
          </a:p>
        </p:txBody>
      </p:sp>
    </p:spTree>
    <p:extLst>
      <p:ext uri="{BB962C8B-B14F-4D97-AF65-F5344CB8AC3E}">
        <p14:creationId xmlns:p14="http://schemas.microsoft.com/office/powerpoint/2010/main" val="35671051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537C2D-90DB-496A-98DC-07181C5DC5F5}" type="datetimeFigureOut">
              <a:rPr lang="en-US" smtClean="0"/>
              <a:t>26-Apr-14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7C64C3-5ABE-4406-AB1F-2205B15DB713}" type="slidenum">
              <a:rPr lang="en-US" smtClean="0"/>
              <a:t>‹#›</a:t>
            </a:fld>
            <a:endParaRPr lang="en-US"/>
          </a:p>
        </p:txBody>
      </p:sp>
    </p:spTree>
    <p:extLst>
      <p:ext uri="{BB962C8B-B14F-4D97-AF65-F5344CB8AC3E}">
        <p14:creationId xmlns:p14="http://schemas.microsoft.com/office/powerpoint/2010/main" val="9154481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537C2D-90DB-496A-98DC-07181C5DC5F5}" type="datetimeFigureOut">
              <a:rPr lang="en-US" smtClean="0"/>
              <a:t>26-Apr-14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7C64C3-5ABE-4406-AB1F-2205B15DB713}" type="slidenum">
              <a:rPr lang="en-US" smtClean="0"/>
              <a:t>‹#›</a:t>
            </a:fld>
            <a:endParaRPr lang="en-US"/>
          </a:p>
        </p:txBody>
      </p:sp>
    </p:spTree>
    <p:extLst>
      <p:ext uri="{BB962C8B-B14F-4D97-AF65-F5344CB8AC3E}">
        <p14:creationId xmlns:p14="http://schemas.microsoft.com/office/powerpoint/2010/main" val="36922658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15441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18272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821163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F408275-53F7-4A37-815A-6B51CB9AF5E4}" type="datetimeFigureOut">
              <a:rPr lang="en-US" smtClean="0">
                <a:solidFill>
                  <a:prstClr val="black">
                    <a:tint val="75000"/>
                  </a:prstClr>
                </a:solidFill>
              </a:rPr>
              <a:pPr/>
              <a:t>26-Apr-14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937719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F408275-53F7-4A37-815A-6B51CB9AF5E4}" type="datetimeFigureOut">
              <a:rPr lang="en-US" smtClean="0">
                <a:solidFill>
                  <a:prstClr val="black">
                    <a:tint val="75000"/>
                  </a:prstClr>
                </a:solidFill>
              </a:rPr>
              <a:pPr/>
              <a:t>26-Apr-14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48307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F408275-53F7-4A37-815A-6B51CB9AF5E4}" type="datetimeFigureOut">
              <a:rPr lang="en-US" smtClean="0">
                <a:solidFill>
                  <a:prstClr val="black">
                    <a:tint val="75000"/>
                  </a:prstClr>
                </a:solidFill>
              </a:rPr>
              <a:pPr/>
              <a:t>26-Apr-14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458703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408275-53F7-4A37-815A-6B51CB9AF5E4}" type="datetimeFigureOut">
              <a:rPr lang="en-US" smtClean="0">
                <a:solidFill>
                  <a:prstClr val="black">
                    <a:tint val="75000"/>
                  </a:prstClr>
                </a:solidFill>
              </a:rPr>
              <a:pPr/>
              <a:t>26-Apr-14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826087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408275-53F7-4A37-815A-6B51CB9AF5E4}" type="datetimeFigureOut">
              <a:rPr lang="en-US" smtClean="0">
                <a:solidFill>
                  <a:prstClr val="black">
                    <a:tint val="75000"/>
                  </a:prstClr>
                </a:solidFill>
              </a:rPr>
              <a:pPr/>
              <a:t>26-Apr-14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581848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408275-53F7-4A37-815A-6B51CB9AF5E4}" type="datetimeFigureOut">
              <a:rPr lang="en-US" smtClean="0">
                <a:solidFill>
                  <a:prstClr val="black">
                    <a:tint val="75000"/>
                  </a:prstClr>
                </a:solidFill>
              </a:rPr>
              <a:pPr/>
              <a:t>26-Apr-14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812463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79508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408275-53F7-4A37-815A-6B51CB9AF5E4}"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900446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521981B-408E-40C2-83C8-B41635D2BF64}"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2569184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21981B-408E-40C2-83C8-B41635D2BF64}"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6738943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521981B-408E-40C2-83C8-B41635D2BF64}"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2775269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521981B-408E-40C2-83C8-B41635D2BF64}" type="datetimeFigureOut">
              <a:rPr lang="en-US" smtClean="0">
                <a:solidFill>
                  <a:prstClr val="black">
                    <a:tint val="75000"/>
                  </a:prstClr>
                </a:solidFill>
              </a:rPr>
              <a:pPr/>
              <a:t>26-Apr-14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003506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521981B-408E-40C2-83C8-B41635D2BF64}" type="datetimeFigureOut">
              <a:rPr lang="en-US" smtClean="0">
                <a:solidFill>
                  <a:prstClr val="black">
                    <a:tint val="75000"/>
                  </a:prstClr>
                </a:solidFill>
              </a:rPr>
              <a:pPr/>
              <a:t>26-Apr-14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8732123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521981B-408E-40C2-83C8-B41635D2BF64}" type="datetimeFigureOut">
              <a:rPr lang="en-US" smtClean="0">
                <a:solidFill>
                  <a:prstClr val="black">
                    <a:tint val="75000"/>
                  </a:prstClr>
                </a:solidFill>
              </a:rPr>
              <a:pPr/>
              <a:t>26-Apr-14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2698718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21981B-408E-40C2-83C8-B41635D2BF64}" type="datetimeFigureOut">
              <a:rPr lang="en-US" smtClean="0">
                <a:solidFill>
                  <a:prstClr val="black">
                    <a:tint val="75000"/>
                  </a:prstClr>
                </a:solidFill>
              </a:rPr>
              <a:pPr/>
              <a:t>26-Apr-14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6447916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21981B-408E-40C2-83C8-B41635D2BF64}" type="datetimeFigureOut">
              <a:rPr lang="en-US" smtClean="0">
                <a:solidFill>
                  <a:prstClr val="black">
                    <a:tint val="75000"/>
                  </a:prstClr>
                </a:solidFill>
              </a:rPr>
              <a:pPr/>
              <a:t>26-Apr-14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7646064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21981B-408E-40C2-83C8-B41635D2BF64}" type="datetimeFigureOut">
              <a:rPr lang="en-US" smtClean="0">
                <a:solidFill>
                  <a:prstClr val="black">
                    <a:tint val="75000"/>
                  </a:prstClr>
                </a:solidFill>
              </a:rPr>
              <a:pPr/>
              <a:t>26-Apr-14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8264351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21981B-408E-40C2-83C8-B41635D2BF64}"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2058722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21981B-408E-40C2-83C8-B41635D2BF64}"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4037765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904CBD1-B1A0-4A43-85F3-885897F601FC}"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4545D51-DA31-4ABE-A711-8F441A38AD4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4452973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04CBD1-B1A0-4A43-85F3-885897F601FC}"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4545D51-DA31-4ABE-A711-8F441A38AD4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9461527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904CBD1-B1A0-4A43-85F3-885897F601FC}"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4545D51-DA31-4ABE-A711-8F441A38AD4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956506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904CBD1-B1A0-4A43-85F3-885897F601FC}" type="datetimeFigureOut">
              <a:rPr lang="en-US" smtClean="0">
                <a:solidFill>
                  <a:prstClr val="black">
                    <a:tint val="75000"/>
                  </a:prstClr>
                </a:solidFill>
              </a:rPr>
              <a:pPr/>
              <a:t>26-Apr-14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4545D51-DA31-4ABE-A711-8F441A38AD4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5510468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904CBD1-B1A0-4A43-85F3-885897F601FC}" type="datetimeFigureOut">
              <a:rPr lang="en-US" smtClean="0">
                <a:solidFill>
                  <a:prstClr val="black">
                    <a:tint val="75000"/>
                  </a:prstClr>
                </a:solidFill>
              </a:rPr>
              <a:pPr/>
              <a:t>26-Apr-14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24545D51-DA31-4ABE-A711-8F441A38AD4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0183283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904CBD1-B1A0-4A43-85F3-885897F601FC}" type="datetimeFigureOut">
              <a:rPr lang="en-US" smtClean="0">
                <a:solidFill>
                  <a:prstClr val="black">
                    <a:tint val="75000"/>
                  </a:prstClr>
                </a:solidFill>
              </a:rPr>
              <a:pPr/>
              <a:t>26-Apr-14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24545D51-DA31-4ABE-A711-8F441A38AD4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8465081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04CBD1-B1A0-4A43-85F3-885897F601FC}" type="datetimeFigureOut">
              <a:rPr lang="en-US" smtClean="0">
                <a:solidFill>
                  <a:prstClr val="black">
                    <a:tint val="75000"/>
                  </a:prstClr>
                </a:solidFill>
              </a:rPr>
              <a:pPr/>
              <a:t>26-Apr-14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24545D51-DA31-4ABE-A711-8F441A38AD4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3902211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04CBD1-B1A0-4A43-85F3-885897F601FC}" type="datetimeFigureOut">
              <a:rPr lang="en-US" smtClean="0">
                <a:solidFill>
                  <a:prstClr val="black">
                    <a:tint val="75000"/>
                  </a:prstClr>
                </a:solidFill>
              </a:rPr>
              <a:pPr/>
              <a:t>26-Apr-14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4545D51-DA31-4ABE-A711-8F441A38AD4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4851172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04CBD1-B1A0-4A43-85F3-885897F601FC}" type="datetimeFigureOut">
              <a:rPr lang="en-US" smtClean="0">
                <a:solidFill>
                  <a:prstClr val="black">
                    <a:tint val="75000"/>
                  </a:prstClr>
                </a:solidFill>
              </a:rPr>
              <a:pPr/>
              <a:t>26-Apr-14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4545D51-DA31-4ABE-A711-8F441A38AD4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5944196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04CBD1-B1A0-4A43-85F3-885897F601FC}"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4545D51-DA31-4ABE-A711-8F441A38AD4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4118321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04CBD1-B1A0-4A43-85F3-885897F601FC}"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4545D51-DA31-4ABE-A711-8F441A38AD4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1195759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D60EB2E-0FB8-4A44-9535-FD98E05A503B}"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984B5A-4A3A-47A8-9BED-210855F6CBD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3381087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60EB2E-0FB8-4A44-9535-FD98E05A503B}"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984B5A-4A3A-47A8-9BED-210855F6CBD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549782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D60EB2E-0FB8-4A44-9535-FD98E05A503B}"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984B5A-4A3A-47A8-9BED-210855F6CBD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2564969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D60EB2E-0FB8-4A44-9535-FD98E05A503B}" type="datetimeFigureOut">
              <a:rPr lang="en-US" smtClean="0">
                <a:solidFill>
                  <a:prstClr val="black">
                    <a:tint val="75000"/>
                  </a:prstClr>
                </a:solidFill>
              </a:rPr>
              <a:pPr/>
              <a:t>26-Apr-14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D984B5A-4A3A-47A8-9BED-210855F6CBD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2528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D60EB2E-0FB8-4A44-9535-FD98E05A503B}" type="datetimeFigureOut">
              <a:rPr lang="en-US" smtClean="0">
                <a:solidFill>
                  <a:prstClr val="black">
                    <a:tint val="75000"/>
                  </a:prstClr>
                </a:solidFill>
              </a:rPr>
              <a:pPr/>
              <a:t>26-Apr-14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D984B5A-4A3A-47A8-9BED-210855F6CBD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5114722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D60EB2E-0FB8-4A44-9535-FD98E05A503B}" type="datetimeFigureOut">
              <a:rPr lang="en-US" smtClean="0">
                <a:solidFill>
                  <a:prstClr val="black">
                    <a:tint val="75000"/>
                  </a:prstClr>
                </a:solidFill>
              </a:rPr>
              <a:pPr/>
              <a:t>26-Apr-14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D984B5A-4A3A-47A8-9BED-210855F6CBD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0624786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60EB2E-0FB8-4A44-9535-FD98E05A503B}" type="datetimeFigureOut">
              <a:rPr lang="en-US" smtClean="0">
                <a:solidFill>
                  <a:prstClr val="black">
                    <a:tint val="75000"/>
                  </a:prstClr>
                </a:solidFill>
              </a:rPr>
              <a:pPr/>
              <a:t>26-Apr-14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D984B5A-4A3A-47A8-9BED-210855F6CBD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3408143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60EB2E-0FB8-4A44-9535-FD98E05A503B}" type="datetimeFigureOut">
              <a:rPr lang="en-US" smtClean="0">
                <a:solidFill>
                  <a:prstClr val="black">
                    <a:tint val="75000"/>
                  </a:prstClr>
                </a:solidFill>
              </a:rPr>
              <a:pPr/>
              <a:t>26-Apr-14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D984B5A-4A3A-47A8-9BED-210855F6CBD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0241517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60EB2E-0FB8-4A44-9535-FD98E05A503B}" type="datetimeFigureOut">
              <a:rPr lang="en-US" smtClean="0">
                <a:solidFill>
                  <a:prstClr val="black">
                    <a:tint val="75000"/>
                  </a:prstClr>
                </a:solidFill>
              </a:rPr>
              <a:pPr/>
              <a:t>26-Apr-14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D984B5A-4A3A-47A8-9BED-210855F6CBD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207238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60EB2E-0FB8-4A44-9535-FD98E05A503B}"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984B5A-4A3A-47A8-9BED-210855F6CBD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3529437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60EB2E-0FB8-4A44-9535-FD98E05A503B}"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984B5A-4A3A-47A8-9BED-210855F6CBD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270490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D60EB2E-0FB8-4A44-9535-FD98E05A503B}"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984B5A-4A3A-47A8-9BED-210855F6CBD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6364837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60EB2E-0FB8-4A44-9535-FD98E05A503B}"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984B5A-4A3A-47A8-9BED-210855F6CBD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6341756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D60EB2E-0FB8-4A44-9535-FD98E05A503B}"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984B5A-4A3A-47A8-9BED-210855F6CBD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2032251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D60EB2E-0FB8-4A44-9535-FD98E05A503B}" type="datetimeFigureOut">
              <a:rPr lang="en-US" smtClean="0">
                <a:solidFill>
                  <a:prstClr val="black">
                    <a:tint val="75000"/>
                  </a:prstClr>
                </a:solidFill>
              </a:rPr>
              <a:pPr/>
              <a:t>26-Apr-14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D984B5A-4A3A-47A8-9BED-210855F6CBD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1291824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D60EB2E-0FB8-4A44-9535-FD98E05A503B}" type="datetimeFigureOut">
              <a:rPr lang="en-US" smtClean="0">
                <a:solidFill>
                  <a:prstClr val="black">
                    <a:tint val="75000"/>
                  </a:prstClr>
                </a:solidFill>
              </a:rPr>
              <a:pPr/>
              <a:t>26-Apr-14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D984B5A-4A3A-47A8-9BED-210855F6CBD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537134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D60EB2E-0FB8-4A44-9535-FD98E05A503B}" type="datetimeFigureOut">
              <a:rPr lang="en-US" smtClean="0">
                <a:solidFill>
                  <a:prstClr val="black">
                    <a:tint val="75000"/>
                  </a:prstClr>
                </a:solidFill>
              </a:rPr>
              <a:pPr/>
              <a:t>26-Apr-14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D984B5A-4A3A-47A8-9BED-210855F6CBD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684543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60EB2E-0FB8-4A44-9535-FD98E05A503B}" type="datetimeFigureOut">
              <a:rPr lang="en-US" smtClean="0">
                <a:solidFill>
                  <a:prstClr val="black">
                    <a:tint val="75000"/>
                  </a:prstClr>
                </a:solidFill>
              </a:rPr>
              <a:pPr/>
              <a:t>26-Apr-14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D984B5A-4A3A-47A8-9BED-210855F6CBD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5363890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60EB2E-0FB8-4A44-9535-FD98E05A503B}" type="datetimeFigureOut">
              <a:rPr lang="en-US" smtClean="0">
                <a:solidFill>
                  <a:prstClr val="black">
                    <a:tint val="75000"/>
                  </a:prstClr>
                </a:solidFill>
              </a:rPr>
              <a:pPr/>
              <a:t>26-Apr-14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D984B5A-4A3A-47A8-9BED-210855F6CBD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3530359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60EB2E-0FB8-4A44-9535-FD98E05A503B}" type="datetimeFigureOut">
              <a:rPr lang="en-US" smtClean="0">
                <a:solidFill>
                  <a:prstClr val="black">
                    <a:tint val="75000"/>
                  </a:prstClr>
                </a:solidFill>
              </a:rPr>
              <a:pPr/>
              <a:t>26-Apr-14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D984B5A-4A3A-47A8-9BED-210855F6CBD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4214102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60EB2E-0FB8-4A44-9535-FD98E05A503B}"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984B5A-4A3A-47A8-9BED-210855F6CBD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3650663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60EB2E-0FB8-4A44-9535-FD98E05A503B}"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D984B5A-4A3A-47A8-9BED-210855F6CBD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7559235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FE86FA4-1158-4B43-BE70-460E92423645}"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13C338F-E54D-4DAA-975E-9175F3C7AD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4999541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FE86FA4-1158-4B43-BE70-460E92423645}"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13C338F-E54D-4DAA-975E-9175F3C7AD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9328011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E86FA4-1158-4B43-BE70-460E92423645}"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13C338F-E54D-4DAA-975E-9175F3C7AD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218713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FE86FA4-1158-4B43-BE70-460E92423645}" type="datetimeFigureOut">
              <a:rPr lang="en-US" smtClean="0">
                <a:solidFill>
                  <a:prstClr val="black">
                    <a:tint val="75000"/>
                  </a:prstClr>
                </a:solidFill>
              </a:rPr>
              <a:pPr/>
              <a:t>26-Apr-14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13C338F-E54D-4DAA-975E-9175F3C7AD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7701797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FE86FA4-1158-4B43-BE70-460E92423645}" type="datetimeFigureOut">
              <a:rPr lang="en-US" smtClean="0">
                <a:solidFill>
                  <a:prstClr val="black">
                    <a:tint val="75000"/>
                  </a:prstClr>
                </a:solidFill>
              </a:rPr>
              <a:pPr/>
              <a:t>26-Apr-14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13C338F-E54D-4DAA-975E-9175F3C7AD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6016908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FE86FA4-1158-4B43-BE70-460E92423645}" type="datetimeFigureOut">
              <a:rPr lang="en-US" smtClean="0">
                <a:solidFill>
                  <a:prstClr val="black">
                    <a:tint val="75000"/>
                  </a:prstClr>
                </a:solidFill>
              </a:rPr>
              <a:pPr/>
              <a:t>26-Apr-14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13C338F-E54D-4DAA-975E-9175F3C7AD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6198278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E86FA4-1158-4B43-BE70-460E92423645}" type="datetimeFigureOut">
              <a:rPr lang="en-US" smtClean="0">
                <a:solidFill>
                  <a:prstClr val="black">
                    <a:tint val="75000"/>
                  </a:prstClr>
                </a:solidFill>
              </a:rPr>
              <a:pPr/>
              <a:t>26-Apr-14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13C338F-E54D-4DAA-975E-9175F3C7AD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3310811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FE86FA4-1158-4B43-BE70-460E92423645}" type="datetimeFigureOut">
              <a:rPr lang="en-US" smtClean="0">
                <a:solidFill>
                  <a:prstClr val="black">
                    <a:tint val="75000"/>
                  </a:prstClr>
                </a:solidFill>
              </a:rPr>
              <a:pPr/>
              <a:t>26-Apr-14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13C338F-E54D-4DAA-975E-9175F3C7AD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3937591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FE86FA4-1158-4B43-BE70-460E92423645}" type="datetimeFigureOut">
              <a:rPr lang="en-US" smtClean="0">
                <a:solidFill>
                  <a:prstClr val="black">
                    <a:tint val="75000"/>
                  </a:prstClr>
                </a:solidFill>
              </a:rPr>
              <a:pPr/>
              <a:t>26-Apr-14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13C338F-E54D-4DAA-975E-9175F3C7AD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8993723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FE86FA4-1158-4B43-BE70-460E92423645}"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13C338F-E54D-4DAA-975E-9175F3C7AD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6387418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FE86FA4-1158-4B43-BE70-460E92423645}"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13C338F-E54D-4DAA-975E-9175F3C7AD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0516706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E8BBB63-3968-4023-9D2E-8FDB92EC2D38}"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0870B8C-936E-4F7A-904A-07A5537528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507987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8BBB63-3968-4023-9D2E-8FDB92EC2D38}"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0870B8C-936E-4F7A-904A-07A5537528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9329376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E8BBB63-3968-4023-9D2E-8FDB92EC2D38}"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0870B8C-936E-4F7A-904A-07A5537528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8854287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E8BBB63-3968-4023-9D2E-8FDB92EC2D38}" type="datetimeFigureOut">
              <a:rPr lang="en-US" smtClean="0">
                <a:solidFill>
                  <a:prstClr val="black">
                    <a:tint val="75000"/>
                  </a:prstClr>
                </a:solidFill>
              </a:rPr>
              <a:pPr/>
              <a:t>26-Apr-14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0870B8C-936E-4F7A-904A-07A5537528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8522061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E8BBB63-3968-4023-9D2E-8FDB92EC2D38}" type="datetimeFigureOut">
              <a:rPr lang="en-US" smtClean="0">
                <a:solidFill>
                  <a:prstClr val="black">
                    <a:tint val="75000"/>
                  </a:prstClr>
                </a:solidFill>
              </a:rPr>
              <a:pPr/>
              <a:t>26-Apr-14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E0870B8C-936E-4F7A-904A-07A5537528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8170194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E8BBB63-3968-4023-9D2E-8FDB92EC2D38}" type="datetimeFigureOut">
              <a:rPr lang="en-US" smtClean="0">
                <a:solidFill>
                  <a:prstClr val="black">
                    <a:tint val="75000"/>
                  </a:prstClr>
                </a:solidFill>
              </a:rPr>
              <a:pPr/>
              <a:t>26-Apr-14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E0870B8C-936E-4F7A-904A-07A5537528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604376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8BBB63-3968-4023-9D2E-8FDB92EC2D38}" type="datetimeFigureOut">
              <a:rPr lang="en-US" smtClean="0">
                <a:solidFill>
                  <a:prstClr val="black">
                    <a:tint val="75000"/>
                  </a:prstClr>
                </a:solidFill>
              </a:rPr>
              <a:pPr/>
              <a:t>26-Apr-14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E0870B8C-936E-4F7A-904A-07A5537528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092385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8BBB63-3968-4023-9D2E-8FDB92EC2D38}" type="datetimeFigureOut">
              <a:rPr lang="en-US" smtClean="0">
                <a:solidFill>
                  <a:prstClr val="black">
                    <a:tint val="75000"/>
                  </a:prstClr>
                </a:solidFill>
              </a:rPr>
              <a:pPr/>
              <a:t>26-Apr-14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0870B8C-936E-4F7A-904A-07A5537528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7427477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8BBB63-3968-4023-9D2E-8FDB92EC2D38}" type="datetimeFigureOut">
              <a:rPr lang="en-US" smtClean="0">
                <a:solidFill>
                  <a:prstClr val="black">
                    <a:tint val="75000"/>
                  </a:prstClr>
                </a:solidFill>
              </a:rPr>
              <a:pPr/>
              <a:t>26-Apr-14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0870B8C-936E-4F7A-904A-07A5537528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319598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8BBB63-3968-4023-9D2E-8FDB92EC2D38}"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0870B8C-936E-4F7A-904A-07A5537528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4443140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8BBB63-3968-4023-9D2E-8FDB92EC2D38}"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0870B8C-936E-4F7A-904A-07A5537528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9640668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521981B-408E-40C2-83C8-B41635D2BF64}"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729531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21981B-408E-40C2-83C8-B41635D2BF64}"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8390566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521981B-408E-40C2-83C8-B41635D2BF64}"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533040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521981B-408E-40C2-83C8-B41635D2BF64}" type="datetimeFigureOut">
              <a:rPr lang="en-US" smtClean="0">
                <a:solidFill>
                  <a:prstClr val="black">
                    <a:tint val="75000"/>
                  </a:prstClr>
                </a:solidFill>
              </a:rPr>
              <a:pPr/>
              <a:t>26-Apr-14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92383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521981B-408E-40C2-83C8-B41635D2BF64}" type="datetimeFigureOut">
              <a:rPr lang="en-US" smtClean="0">
                <a:solidFill>
                  <a:prstClr val="black">
                    <a:tint val="75000"/>
                  </a:prstClr>
                </a:solidFill>
              </a:rPr>
              <a:pPr/>
              <a:t>26-Apr-14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4889985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521981B-408E-40C2-83C8-B41635D2BF64}" type="datetimeFigureOut">
              <a:rPr lang="en-US" smtClean="0">
                <a:solidFill>
                  <a:prstClr val="black">
                    <a:tint val="75000"/>
                  </a:prstClr>
                </a:solidFill>
              </a:rPr>
              <a:pPr/>
              <a:t>26-Apr-14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250717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21981B-408E-40C2-83C8-B41635D2BF64}" type="datetimeFigureOut">
              <a:rPr lang="en-US" smtClean="0">
                <a:solidFill>
                  <a:prstClr val="black">
                    <a:tint val="75000"/>
                  </a:prstClr>
                </a:solidFill>
              </a:rPr>
              <a:pPr/>
              <a:t>26-Apr-14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6272488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21981B-408E-40C2-83C8-B41635D2BF64}" type="datetimeFigureOut">
              <a:rPr lang="en-US" smtClean="0">
                <a:solidFill>
                  <a:prstClr val="black">
                    <a:tint val="75000"/>
                  </a:prstClr>
                </a:solidFill>
              </a:rPr>
              <a:pPr/>
              <a:t>26-Apr-14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8954721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21981B-408E-40C2-83C8-B41635D2BF64}" type="datetimeFigureOut">
              <a:rPr lang="en-US" smtClean="0">
                <a:solidFill>
                  <a:prstClr val="black">
                    <a:tint val="75000"/>
                  </a:prstClr>
                </a:solidFill>
              </a:rPr>
              <a:pPr/>
              <a:t>26-Apr-14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7599121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21981B-408E-40C2-83C8-B41635D2BF64}"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0689916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21981B-408E-40C2-83C8-B41635D2BF64}"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4629761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521981B-408E-40C2-83C8-B41635D2BF64}"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362440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21981B-408E-40C2-83C8-B41635D2BF64}"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0800114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521981B-408E-40C2-83C8-B41635D2BF64}"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1711325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521981B-408E-40C2-83C8-B41635D2BF64}" type="datetimeFigureOut">
              <a:rPr lang="en-US" smtClean="0">
                <a:solidFill>
                  <a:prstClr val="black">
                    <a:tint val="75000"/>
                  </a:prstClr>
                </a:solidFill>
              </a:rPr>
              <a:pPr/>
              <a:t>26-Apr-14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1709780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521981B-408E-40C2-83C8-B41635D2BF64}" type="datetimeFigureOut">
              <a:rPr lang="en-US" smtClean="0">
                <a:solidFill>
                  <a:prstClr val="black">
                    <a:tint val="75000"/>
                  </a:prstClr>
                </a:solidFill>
              </a:rPr>
              <a:pPr/>
              <a:t>26-Apr-14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2418225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521981B-408E-40C2-83C8-B41635D2BF64}" type="datetimeFigureOut">
              <a:rPr lang="en-US" smtClean="0">
                <a:solidFill>
                  <a:prstClr val="black">
                    <a:tint val="75000"/>
                  </a:prstClr>
                </a:solidFill>
              </a:rPr>
              <a:pPr/>
              <a:t>26-Apr-14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373687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21981B-408E-40C2-83C8-B41635D2BF64}" type="datetimeFigureOut">
              <a:rPr lang="en-US" smtClean="0">
                <a:solidFill>
                  <a:prstClr val="black">
                    <a:tint val="75000"/>
                  </a:prstClr>
                </a:solidFill>
              </a:rPr>
              <a:pPr/>
              <a:t>26-Apr-14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840026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21981B-408E-40C2-83C8-B41635D2BF64}" type="datetimeFigureOut">
              <a:rPr lang="en-US" smtClean="0">
                <a:solidFill>
                  <a:prstClr val="black">
                    <a:tint val="75000"/>
                  </a:prstClr>
                </a:solidFill>
              </a:rPr>
              <a:pPr/>
              <a:t>26-Apr-14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0836420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21981B-408E-40C2-83C8-B41635D2BF64}" type="datetimeFigureOut">
              <a:rPr lang="en-US" smtClean="0">
                <a:solidFill>
                  <a:prstClr val="black">
                    <a:tint val="75000"/>
                  </a:prstClr>
                </a:solidFill>
              </a:rPr>
              <a:pPr/>
              <a:t>26-Apr-14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771604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21981B-408E-40C2-83C8-B41635D2BF64}"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0671890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21981B-408E-40C2-83C8-B41635D2BF64}"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4820308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8C9A848-97BB-45B2-B04F-89401F19D1BF}"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1851FE7-FC67-4467-A577-20ED0FD120A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32091827"/>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C9A848-97BB-45B2-B04F-89401F19D1BF}"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1851FE7-FC67-4467-A577-20ED0FD120A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8920447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8C9A848-97BB-45B2-B04F-89401F19D1BF}"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1851FE7-FC67-4467-A577-20ED0FD120A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60422283"/>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8C9A848-97BB-45B2-B04F-89401F19D1BF}" type="datetimeFigureOut">
              <a:rPr lang="en-US" smtClean="0">
                <a:solidFill>
                  <a:prstClr val="black">
                    <a:tint val="75000"/>
                  </a:prstClr>
                </a:solidFill>
              </a:rPr>
              <a:pPr/>
              <a:t>26-Apr-14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1851FE7-FC67-4467-A577-20ED0FD120A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63762211"/>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8C9A848-97BB-45B2-B04F-89401F19D1BF}" type="datetimeFigureOut">
              <a:rPr lang="en-US" smtClean="0">
                <a:solidFill>
                  <a:prstClr val="black">
                    <a:tint val="75000"/>
                  </a:prstClr>
                </a:solidFill>
              </a:rPr>
              <a:pPr/>
              <a:t>26-Apr-14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01851FE7-FC67-4467-A577-20ED0FD120A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76295178"/>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8C9A848-97BB-45B2-B04F-89401F19D1BF}" type="datetimeFigureOut">
              <a:rPr lang="en-US" smtClean="0">
                <a:solidFill>
                  <a:prstClr val="black">
                    <a:tint val="75000"/>
                  </a:prstClr>
                </a:solidFill>
              </a:rPr>
              <a:pPr/>
              <a:t>26-Apr-14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01851FE7-FC67-4467-A577-20ED0FD120A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28355773"/>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C9A848-97BB-45B2-B04F-89401F19D1BF}" type="datetimeFigureOut">
              <a:rPr lang="en-US" smtClean="0">
                <a:solidFill>
                  <a:prstClr val="black">
                    <a:tint val="75000"/>
                  </a:prstClr>
                </a:solidFill>
              </a:rPr>
              <a:pPr/>
              <a:t>26-Apr-14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01851FE7-FC67-4467-A577-20ED0FD120A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4238808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C9A848-97BB-45B2-B04F-89401F19D1BF}" type="datetimeFigureOut">
              <a:rPr lang="en-US" smtClean="0">
                <a:solidFill>
                  <a:prstClr val="black">
                    <a:tint val="75000"/>
                  </a:prstClr>
                </a:solidFill>
              </a:rPr>
              <a:pPr/>
              <a:t>26-Apr-14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1851FE7-FC67-4467-A577-20ED0FD120A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94625334"/>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C9A848-97BB-45B2-B04F-89401F19D1BF}" type="datetimeFigureOut">
              <a:rPr lang="en-US" smtClean="0">
                <a:solidFill>
                  <a:prstClr val="black">
                    <a:tint val="75000"/>
                  </a:prstClr>
                </a:solidFill>
              </a:rPr>
              <a:pPr/>
              <a:t>26-Apr-14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1851FE7-FC67-4467-A577-20ED0FD120A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70166284"/>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C9A848-97BB-45B2-B04F-89401F19D1BF}"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1851FE7-FC67-4467-A577-20ED0FD120A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4600235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C9A848-97BB-45B2-B04F-89401F19D1BF}"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1851FE7-FC67-4467-A577-20ED0FD120A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52594765"/>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9E49A1E-26EE-4810-9AC0-C06732DD00F5}"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CC7906B-ED67-4E05-B04D-5453F45AD7F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4931003"/>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E49A1E-26EE-4810-9AC0-C06732DD00F5}"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CC7906B-ED67-4E05-B04D-5453F45AD7F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09239956"/>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9E49A1E-26EE-4810-9AC0-C06732DD00F5}"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CC7906B-ED67-4E05-B04D-5453F45AD7F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2781242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9E49A1E-26EE-4810-9AC0-C06732DD00F5}" type="datetimeFigureOut">
              <a:rPr lang="en-US" smtClean="0">
                <a:solidFill>
                  <a:prstClr val="black">
                    <a:tint val="75000"/>
                  </a:prstClr>
                </a:solidFill>
              </a:rPr>
              <a:pPr/>
              <a:t>26-Apr-14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CC7906B-ED67-4E05-B04D-5453F45AD7F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2463878"/>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9E49A1E-26EE-4810-9AC0-C06732DD00F5}" type="datetimeFigureOut">
              <a:rPr lang="en-US" smtClean="0">
                <a:solidFill>
                  <a:prstClr val="black">
                    <a:tint val="75000"/>
                  </a:prstClr>
                </a:solidFill>
              </a:rPr>
              <a:pPr/>
              <a:t>26-Apr-14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8CC7906B-ED67-4E05-B04D-5453F45AD7F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34336095"/>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9E49A1E-26EE-4810-9AC0-C06732DD00F5}" type="datetimeFigureOut">
              <a:rPr lang="en-US" smtClean="0">
                <a:solidFill>
                  <a:prstClr val="black">
                    <a:tint val="75000"/>
                  </a:prstClr>
                </a:solidFill>
              </a:rPr>
              <a:pPr/>
              <a:t>26-Apr-14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8CC7906B-ED67-4E05-B04D-5453F45AD7F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0773818"/>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E49A1E-26EE-4810-9AC0-C06732DD00F5}" type="datetimeFigureOut">
              <a:rPr lang="en-US" smtClean="0">
                <a:solidFill>
                  <a:prstClr val="black">
                    <a:tint val="75000"/>
                  </a:prstClr>
                </a:solidFill>
              </a:rPr>
              <a:pPr/>
              <a:t>26-Apr-14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8CC7906B-ED67-4E05-B04D-5453F45AD7F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2821496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E49A1E-26EE-4810-9AC0-C06732DD00F5}" type="datetimeFigureOut">
              <a:rPr lang="en-US" smtClean="0">
                <a:solidFill>
                  <a:prstClr val="black">
                    <a:tint val="75000"/>
                  </a:prstClr>
                </a:solidFill>
              </a:rPr>
              <a:pPr/>
              <a:t>26-Apr-14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CC7906B-ED67-4E05-B04D-5453F45AD7F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68274821"/>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E49A1E-26EE-4810-9AC0-C06732DD00F5}" type="datetimeFigureOut">
              <a:rPr lang="en-US" smtClean="0">
                <a:solidFill>
                  <a:prstClr val="black">
                    <a:tint val="75000"/>
                  </a:prstClr>
                </a:solidFill>
              </a:rPr>
              <a:pPr/>
              <a:t>26-Apr-14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CC7906B-ED67-4E05-B04D-5453F45AD7F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1835927"/>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E49A1E-26EE-4810-9AC0-C06732DD00F5}"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CC7906B-ED67-4E05-B04D-5453F45AD7F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7586770"/>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E49A1E-26EE-4810-9AC0-C06732DD00F5}"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CC7906B-ED67-4E05-B04D-5453F45AD7F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8367105"/>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8E0AA6-7F31-401E-A033-7A9D82D9D847}"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DFDF077-21B0-4FDF-9F0B-1C84069FC6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04383051"/>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8E0AA6-7F31-401E-A033-7A9D82D9D847}"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DFDF077-21B0-4FDF-9F0B-1C84069FC6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39677480"/>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8E0AA6-7F31-401E-A033-7A9D82D9D847}"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DFDF077-21B0-4FDF-9F0B-1C84069FC6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3515989"/>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8E0AA6-7F31-401E-A033-7A9D82D9D847}" type="datetimeFigureOut">
              <a:rPr lang="en-US" smtClean="0">
                <a:solidFill>
                  <a:prstClr val="black">
                    <a:tint val="75000"/>
                  </a:prstClr>
                </a:solidFill>
              </a:rPr>
              <a:pPr/>
              <a:t>26-Apr-14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DFDF077-21B0-4FDF-9F0B-1C84069FC6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54203935"/>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8E0AA6-7F31-401E-A033-7A9D82D9D847}" type="datetimeFigureOut">
              <a:rPr lang="en-US" smtClean="0">
                <a:solidFill>
                  <a:prstClr val="black">
                    <a:tint val="75000"/>
                  </a:prstClr>
                </a:solidFill>
              </a:rPr>
              <a:pPr/>
              <a:t>26-Apr-14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DFDF077-21B0-4FDF-9F0B-1C84069FC6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94086537"/>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8E0AA6-7F31-401E-A033-7A9D82D9D847}" type="datetimeFigureOut">
              <a:rPr lang="en-US" smtClean="0">
                <a:solidFill>
                  <a:prstClr val="black">
                    <a:tint val="75000"/>
                  </a:prstClr>
                </a:solidFill>
              </a:rPr>
              <a:pPr/>
              <a:t>26-Apr-14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DFDF077-21B0-4FDF-9F0B-1C84069FC6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0178931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8E0AA6-7F31-401E-A033-7A9D82D9D847}" type="datetimeFigureOut">
              <a:rPr lang="en-US" smtClean="0">
                <a:solidFill>
                  <a:prstClr val="black">
                    <a:tint val="75000"/>
                  </a:prstClr>
                </a:solidFill>
              </a:rPr>
              <a:pPr/>
              <a:t>26-Apr-14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DFDF077-21B0-4FDF-9F0B-1C84069FC6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43741290"/>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8E0AA6-7F31-401E-A033-7A9D82D9D847}" type="datetimeFigureOut">
              <a:rPr lang="en-US" smtClean="0">
                <a:solidFill>
                  <a:prstClr val="black">
                    <a:tint val="75000"/>
                  </a:prstClr>
                </a:solidFill>
              </a:rPr>
              <a:pPr/>
              <a:t>26-Apr-14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DFDF077-21B0-4FDF-9F0B-1C84069FC6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06384747"/>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8E0AA6-7F31-401E-A033-7A9D82D9D847}" type="datetimeFigureOut">
              <a:rPr lang="en-US" smtClean="0">
                <a:solidFill>
                  <a:prstClr val="black">
                    <a:tint val="75000"/>
                  </a:prstClr>
                </a:solidFill>
              </a:rPr>
              <a:pPr/>
              <a:t>26-Apr-14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DFDF077-21B0-4FDF-9F0B-1C84069FC6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24709280"/>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8E0AA6-7F31-401E-A033-7A9D82D9D847}"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DFDF077-21B0-4FDF-9F0B-1C84069FC6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91594764"/>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8E0AA6-7F31-401E-A033-7A9D82D9D847}"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DFDF077-21B0-4FDF-9F0B-1C84069FC6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47259973"/>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8E0AA6-7F31-401E-A033-7A9D82D9D847}"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DFDF077-21B0-4FDF-9F0B-1C84069FC6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29874567"/>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8E0AA6-7F31-401E-A033-7A9D82D9D847}"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DFDF077-21B0-4FDF-9F0B-1C84069FC6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52487598"/>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8E0AA6-7F31-401E-A033-7A9D82D9D847}"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DFDF077-21B0-4FDF-9F0B-1C84069FC6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63860005"/>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8E0AA6-7F31-401E-A033-7A9D82D9D847}" type="datetimeFigureOut">
              <a:rPr lang="en-US" smtClean="0">
                <a:solidFill>
                  <a:prstClr val="black">
                    <a:tint val="75000"/>
                  </a:prstClr>
                </a:solidFill>
              </a:rPr>
              <a:pPr/>
              <a:t>26-Apr-14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DFDF077-21B0-4FDF-9F0B-1C84069FC6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48092300"/>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8E0AA6-7F31-401E-A033-7A9D82D9D847}" type="datetimeFigureOut">
              <a:rPr lang="en-US" smtClean="0">
                <a:solidFill>
                  <a:prstClr val="black">
                    <a:tint val="75000"/>
                  </a:prstClr>
                </a:solidFill>
              </a:rPr>
              <a:pPr/>
              <a:t>26-Apr-14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DFDF077-21B0-4FDF-9F0B-1C84069FC6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3508126"/>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8E0AA6-7F31-401E-A033-7A9D82D9D847}" type="datetimeFigureOut">
              <a:rPr lang="en-US" smtClean="0">
                <a:solidFill>
                  <a:prstClr val="black">
                    <a:tint val="75000"/>
                  </a:prstClr>
                </a:solidFill>
              </a:rPr>
              <a:pPr/>
              <a:t>26-Apr-14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DFDF077-21B0-4FDF-9F0B-1C84069FC6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43244273"/>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8E0AA6-7F31-401E-A033-7A9D82D9D847}" type="datetimeFigureOut">
              <a:rPr lang="en-US" smtClean="0">
                <a:solidFill>
                  <a:prstClr val="black">
                    <a:tint val="75000"/>
                  </a:prstClr>
                </a:solidFill>
              </a:rPr>
              <a:pPr/>
              <a:t>26-Apr-14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DFDF077-21B0-4FDF-9F0B-1C84069FC6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66823722"/>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8E0AA6-7F31-401E-A033-7A9D82D9D847}" type="datetimeFigureOut">
              <a:rPr lang="en-US" smtClean="0">
                <a:solidFill>
                  <a:prstClr val="black">
                    <a:tint val="75000"/>
                  </a:prstClr>
                </a:solidFill>
              </a:rPr>
              <a:pPr/>
              <a:t>26-Apr-14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DFDF077-21B0-4FDF-9F0B-1C84069FC6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56427198"/>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8E0AA6-7F31-401E-A033-7A9D82D9D847}" type="datetimeFigureOut">
              <a:rPr lang="en-US" smtClean="0">
                <a:solidFill>
                  <a:prstClr val="black">
                    <a:tint val="75000"/>
                  </a:prstClr>
                </a:solidFill>
              </a:rPr>
              <a:pPr/>
              <a:t>26-Apr-14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DFDF077-21B0-4FDF-9F0B-1C84069FC6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8393809"/>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8E0AA6-7F31-401E-A033-7A9D82D9D847}"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DFDF077-21B0-4FDF-9F0B-1C84069FC6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95039758"/>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8E0AA6-7F31-401E-A033-7A9D82D9D847}"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DFDF077-21B0-4FDF-9F0B-1C84069FC6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247613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537C2D-90DB-496A-98DC-07181C5DC5F5}" type="datetimeFigureOut">
              <a:rPr lang="en-US" smtClean="0"/>
              <a:t>26-Apr-14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7C64C3-5ABE-4406-AB1F-2205B15DB713}" type="slidenum">
              <a:rPr lang="en-US" smtClean="0"/>
              <a:t>‹#›</a:t>
            </a:fld>
            <a:endParaRPr lang="en-US"/>
          </a:p>
        </p:txBody>
      </p:sp>
    </p:spTree>
    <p:extLst>
      <p:ext uri="{BB962C8B-B14F-4D97-AF65-F5344CB8AC3E}">
        <p14:creationId xmlns:p14="http://schemas.microsoft.com/office/powerpoint/2010/main" val="3919437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408275-53F7-4A37-815A-6B51CB9AF5E4}"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D8083F-A76D-4CD4-A638-1BC0818B58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8148959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21981B-408E-40C2-83C8-B41635D2BF64}"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5500709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04CBD1-B1A0-4A43-85F3-885897F601FC}"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545D51-DA31-4ABE-A711-8F441A38AD4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1538148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60EB2E-0FB8-4A44-9535-FD98E05A503B}"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984B5A-4A3A-47A8-9BED-210855F6CBD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7799518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60EB2E-0FB8-4A44-9535-FD98E05A503B}"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984B5A-4A3A-47A8-9BED-210855F6CBD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44129700"/>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E86FA4-1158-4B43-BE70-460E92423645}"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3C338F-E54D-4DAA-975E-9175F3C7AD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17730045"/>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8BBB63-3968-4023-9D2E-8FDB92EC2D38}"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870B8C-936E-4F7A-904A-07A5537528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21857334"/>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21981B-408E-40C2-83C8-B41635D2BF64}"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76193161"/>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21981B-408E-40C2-83C8-B41635D2BF64}"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54936551"/>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C9A848-97BB-45B2-B04F-89401F19D1BF}"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851FE7-FC67-4467-A577-20ED0FD120A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50985052"/>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E49A1E-26EE-4810-9AC0-C06732DD00F5}"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C7906B-ED67-4E05-B04D-5453F45AD7F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33339732"/>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8E0AA6-7F31-401E-A033-7A9D82D9D847}"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FDF077-21B0-4FDF-9F0B-1C84069FC6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0642378"/>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8E0AA6-7F31-401E-A033-7A9D82D9D847}" type="datetimeFigureOut">
              <a:rPr lang="en-US" smtClean="0">
                <a:solidFill>
                  <a:prstClr val="black">
                    <a:tint val="75000"/>
                  </a:prstClr>
                </a:solidFill>
              </a:rPr>
              <a:pPr/>
              <a:t>26-Apr-14</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FDF077-21B0-4FDF-9F0B-1C84069FC6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38018226"/>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3.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3.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3.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3.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84.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84.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84.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84.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84.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84.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84.xml"/></Relationships>
</file>

<file path=ppt/slides/_rels/slide16.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12.xml"/><Relationship Id="rId1" Type="http://schemas.openxmlformats.org/officeDocument/2006/relationships/slideLayout" Target="../slideLayouts/slideLayout84.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84.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84.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84.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84.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84.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84.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84.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8.xml"/><Relationship Id="rId1" Type="http://schemas.openxmlformats.org/officeDocument/2006/relationships/slideLayout" Target="../slideLayouts/slideLayout84.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9.xml"/><Relationship Id="rId1" Type="http://schemas.openxmlformats.org/officeDocument/2006/relationships/slideLayout" Target="../slideLayouts/slideLayout51.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51.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0.xml"/><Relationship Id="rId1" Type="http://schemas.openxmlformats.org/officeDocument/2006/relationships/slideLayout" Target="../slideLayouts/slideLayout18.xml"/><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19.png"/></Relationships>
</file>

<file path=ppt/slides/_rels/slide3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2.xml"/><Relationship Id="rId1" Type="http://schemas.openxmlformats.org/officeDocument/2006/relationships/slideLayout" Target="../slideLayouts/slideLayout62.xml"/></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3.xml"/><Relationship Id="rId1" Type="http://schemas.openxmlformats.org/officeDocument/2006/relationships/slideLayout" Target="../slideLayouts/slideLayout62.xml"/></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4.xml"/><Relationship Id="rId1" Type="http://schemas.openxmlformats.org/officeDocument/2006/relationships/slideLayout" Target="../slideLayouts/slideLayout6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62.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19.png"/><Relationship Id="rId4" Type="http://schemas.openxmlformats.org/officeDocument/2006/relationships/notesSlide" Target="../notesSlides/notesSlide25.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6.xml"/><Relationship Id="rId1" Type="http://schemas.openxmlformats.org/officeDocument/2006/relationships/slideLayout" Target="../slideLayouts/slideLayout62.xml"/></Relationships>
</file>

<file path=ppt/slides/_rels/slide3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7.xml"/><Relationship Id="rId1" Type="http://schemas.openxmlformats.org/officeDocument/2006/relationships/slideLayout" Target="../slideLayouts/slideLayout62.xml"/><Relationship Id="rId4" Type="http://schemas.openxmlformats.org/officeDocument/2006/relationships/image" Target="../media/image3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3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8.xml"/><Relationship Id="rId1" Type="http://schemas.openxmlformats.org/officeDocument/2006/relationships/slideLayout" Target="../slideLayouts/slideLayout62.xml"/></Relationships>
</file>

<file path=ppt/slides/_rels/slide3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2.xml"/></Relationships>
</file>

<file path=ppt/slides/_rels/slide3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9.xml"/><Relationship Id="rId1" Type="http://schemas.openxmlformats.org/officeDocument/2006/relationships/slideLayout" Target="../slideLayouts/slideLayout62.xml"/></Relationships>
</file>

<file path=ppt/slides/_rels/slide4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2.xml"/></Relationships>
</file>

<file path=ppt/slides/_rels/slide4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0.xml"/><Relationship Id="rId1" Type="http://schemas.openxmlformats.org/officeDocument/2006/relationships/slideLayout" Target="../slideLayouts/slideLayout40.xml"/></Relationships>
</file>

<file path=ppt/slides/_rels/slide4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1.xml"/><Relationship Id="rId1" Type="http://schemas.openxmlformats.org/officeDocument/2006/relationships/slideLayout" Target="../slideLayouts/slideLayout40.xml"/></Relationships>
</file>

<file path=ppt/slides/_rels/slide4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2.xml"/><Relationship Id="rId1" Type="http://schemas.openxmlformats.org/officeDocument/2006/relationships/slideLayout" Target="../slideLayouts/slideLayout40.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40.xml"/><Relationship Id="rId2" Type="http://schemas.openxmlformats.org/officeDocument/2006/relationships/audio" Target="../media/media4.mp3"/><Relationship Id="rId1" Type="http://schemas.microsoft.com/office/2007/relationships/media" Target="../media/media4.mp3"/><Relationship Id="rId4" Type="http://schemas.openxmlformats.org/officeDocument/2006/relationships/image" Target="../media/image19.png"/></Relationships>
</file>

<file path=ppt/slides/_rels/slide4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3.xml"/><Relationship Id="rId1" Type="http://schemas.openxmlformats.org/officeDocument/2006/relationships/slideLayout" Target="../slideLayouts/slideLayout40.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40.xml"/><Relationship Id="rId2" Type="http://schemas.openxmlformats.org/officeDocument/2006/relationships/audio" Target="../media/media5.mp3"/><Relationship Id="rId1" Type="http://schemas.microsoft.com/office/2007/relationships/media" Target="../media/media5.mp3"/><Relationship Id="rId5" Type="http://schemas.openxmlformats.org/officeDocument/2006/relationships/image" Target="../media/image19.png"/><Relationship Id="rId4" Type="http://schemas.openxmlformats.org/officeDocument/2006/relationships/notesSlide" Target="../notesSlides/notesSlide34.xml"/></Relationships>
</file>

<file path=ppt/slides/_rels/slide4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40.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5.xml"/><Relationship Id="rId1" Type="http://schemas.openxmlformats.org/officeDocument/2006/relationships/slideLayout" Target="../slideLayouts/slideLayout40.xml"/></Relationships>
</file>

<file path=ppt/slides/_rels/slide5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6.xml"/><Relationship Id="rId1" Type="http://schemas.openxmlformats.org/officeDocument/2006/relationships/slideLayout" Target="../slideLayouts/slideLayout40.xml"/></Relationships>
</file>

<file path=ppt/slides/_rels/slide5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40.xml"/></Relationships>
</file>

<file path=ppt/slides/_rels/slide52.xml.rels><?xml version="1.0" encoding="UTF-8" standalone="yes"?>
<Relationships xmlns="http://schemas.openxmlformats.org/package/2006/relationships"><Relationship Id="rId3" Type="http://schemas.openxmlformats.org/officeDocument/2006/relationships/image" Target="../media/image49.gif"/><Relationship Id="rId2" Type="http://schemas.openxmlformats.org/officeDocument/2006/relationships/notesSlide" Target="../notesSlides/notesSlide37.xml"/><Relationship Id="rId1" Type="http://schemas.openxmlformats.org/officeDocument/2006/relationships/slideLayout" Target="../slideLayouts/slideLayout29.xml"/></Relationships>
</file>

<file path=ppt/slides/_rels/slide5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8.xml"/><Relationship Id="rId1" Type="http://schemas.openxmlformats.org/officeDocument/2006/relationships/slideLayout" Target="../slideLayouts/slideLayout29.xml"/></Relationships>
</file>

<file path=ppt/slides/_rels/slide5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9.xml"/><Relationship Id="rId1" Type="http://schemas.openxmlformats.org/officeDocument/2006/relationships/slideLayout" Target="../slideLayouts/slideLayout95.xml"/><Relationship Id="rId4" Type="http://schemas.openxmlformats.org/officeDocument/2006/relationships/image" Target="../media/image52.png"/></Relationships>
</file>

<file path=ppt/slides/_rels/slide5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0.xml"/><Relationship Id="rId1" Type="http://schemas.openxmlformats.org/officeDocument/2006/relationships/slideLayout" Target="../slideLayouts/slideLayout117.xml"/></Relationships>
</file>

<file path=ppt/slides/_rels/slide5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1.xml"/><Relationship Id="rId1" Type="http://schemas.openxmlformats.org/officeDocument/2006/relationships/slideLayout" Target="../slideLayouts/slideLayout117.xml"/></Relationships>
</file>

<file path=ppt/slides/_rels/slide5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2.xml"/><Relationship Id="rId1" Type="http://schemas.openxmlformats.org/officeDocument/2006/relationships/slideLayout" Target="../slideLayouts/slideLayout117.xml"/></Relationships>
</file>

<file path=ppt/slides/_rels/slide5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3.xml"/><Relationship Id="rId1" Type="http://schemas.openxmlformats.org/officeDocument/2006/relationships/slideLayout" Target="../slideLayouts/slideLayout117.xml"/></Relationships>
</file>

<file path=ppt/slides/_rels/slide59.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06.xml"/></Relationships>
</file>

<file path=ppt/slides/_rels/slide60.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9.xml"/></Relationships>
</file>

<file path=ppt/slides/_rels/slide6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9.xml"/></Relationships>
</file>

<file path=ppt/slides/_rels/slide6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4.xml"/><Relationship Id="rId1" Type="http://schemas.openxmlformats.org/officeDocument/2006/relationships/slideLayout" Target="../slideLayouts/slideLayout128.xml"/></Relationships>
</file>

<file path=ppt/slides/_rels/slide6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5.xml"/><Relationship Id="rId1" Type="http://schemas.openxmlformats.org/officeDocument/2006/relationships/slideLayout" Target="../slideLayouts/slideLayout128.xml"/></Relationships>
</file>

<file path=ppt/slides/_rels/slide6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6.xml"/><Relationship Id="rId1" Type="http://schemas.openxmlformats.org/officeDocument/2006/relationships/slideLayout" Target="../slideLayouts/slideLayout128.xml"/></Relationships>
</file>

<file path=ppt/slides/_rels/slide65.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128.xml"/></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128.xml"/><Relationship Id="rId2" Type="http://schemas.openxmlformats.org/officeDocument/2006/relationships/audio" Target="../media/media6.mp3"/><Relationship Id="rId1" Type="http://schemas.microsoft.com/office/2007/relationships/media" Target="../media/media6.mp3"/><Relationship Id="rId5" Type="http://schemas.openxmlformats.org/officeDocument/2006/relationships/image" Target="../media/image19.png"/><Relationship Id="rId4" Type="http://schemas.openxmlformats.org/officeDocument/2006/relationships/notesSlide" Target="../notesSlides/notesSlide47.xml"/></Relationships>
</file>

<file path=ppt/slides/_rels/slide6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48.xml"/><Relationship Id="rId1" Type="http://schemas.openxmlformats.org/officeDocument/2006/relationships/slideLayout" Target="../slideLayouts/slideLayout128.xml"/></Relationships>
</file>

<file path=ppt/slides/_rels/slide68.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49.xml"/><Relationship Id="rId1" Type="http://schemas.openxmlformats.org/officeDocument/2006/relationships/slideLayout" Target="../slideLayouts/slideLayout128.xml"/></Relationships>
</file>

<file path=ppt/slides/_rels/slide69.xml.rels><?xml version="1.0" encoding="UTF-8" standalone="yes"?>
<Relationships xmlns="http://schemas.openxmlformats.org/package/2006/relationships"><Relationship Id="rId3" Type="http://schemas.openxmlformats.org/officeDocument/2006/relationships/image" Target="../media/image66.gif"/><Relationship Id="rId2" Type="http://schemas.openxmlformats.org/officeDocument/2006/relationships/notesSlide" Target="../notesSlides/notesSlide50.xml"/><Relationship Id="rId1" Type="http://schemas.openxmlformats.org/officeDocument/2006/relationships/slideLayout" Target="../slideLayouts/slideLayout128.xml"/></Relationships>
</file>

<file path=ppt/slides/_rels/slide7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1.xml"/><Relationship Id="rId1" Type="http://schemas.openxmlformats.org/officeDocument/2006/relationships/slideLayout" Target="../slideLayouts/slideLayout128.xml"/></Relationships>
</file>

<file path=ppt/slides/_rels/slide71.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2.xml"/><Relationship Id="rId1" Type="http://schemas.openxmlformats.org/officeDocument/2006/relationships/slideLayout" Target="../slideLayouts/slideLayout128.xml"/></Relationships>
</file>

<file path=ppt/slides/_rels/slide72.xml.rels><?xml version="1.0" encoding="UTF-8" standalone="yes"?>
<Relationships xmlns="http://schemas.openxmlformats.org/package/2006/relationships"><Relationship Id="rId3" Type="http://schemas.openxmlformats.org/officeDocument/2006/relationships/image" Target="../media/image69.gif"/><Relationship Id="rId2" Type="http://schemas.openxmlformats.org/officeDocument/2006/relationships/notesSlide" Target="../notesSlides/notesSlide53.xml"/><Relationship Id="rId1" Type="http://schemas.openxmlformats.org/officeDocument/2006/relationships/slideLayout" Target="../slideLayouts/slideLayout128.xml"/></Relationships>
</file>

<file path=ppt/slides/_rels/slide7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54.xml"/><Relationship Id="rId1" Type="http://schemas.openxmlformats.org/officeDocument/2006/relationships/slideLayout" Target="../slideLayouts/slideLayout128.xml"/></Relationships>
</file>

<file path=ppt/slides/_rels/slide74.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28.xml"/></Relationships>
</file>

<file path=ppt/slides/_rels/slide75.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55.xml"/><Relationship Id="rId1" Type="http://schemas.openxmlformats.org/officeDocument/2006/relationships/slideLayout" Target="../slideLayouts/slideLayout128.xml"/></Relationships>
</file>

<file path=ppt/slides/_rels/slide76.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56.xml"/><Relationship Id="rId1" Type="http://schemas.openxmlformats.org/officeDocument/2006/relationships/slideLayout" Target="../slideLayouts/slideLayout128.xml"/></Relationships>
</file>

<file path=ppt/slides/_rels/slide77.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128.xml"/></Relationships>
</file>

<file path=ppt/slides/_rels/slide78.xml.rels><?xml version="1.0" encoding="UTF-8" standalone="yes"?>
<Relationships xmlns="http://schemas.openxmlformats.org/package/2006/relationships"><Relationship Id="rId3" Type="http://schemas.openxmlformats.org/officeDocument/2006/relationships/slideLayout" Target="../slideLayouts/slideLayout128.xml"/><Relationship Id="rId2" Type="http://schemas.openxmlformats.org/officeDocument/2006/relationships/audio" Target="../media/media7.mp3"/><Relationship Id="rId1" Type="http://schemas.microsoft.com/office/2007/relationships/media" Target="../media/media7.mp3"/><Relationship Id="rId5" Type="http://schemas.openxmlformats.org/officeDocument/2006/relationships/image" Target="../media/image75.png"/><Relationship Id="rId4" Type="http://schemas.openxmlformats.org/officeDocument/2006/relationships/notesSlide" Target="../notesSlides/notesSlide57.xml"/></Relationships>
</file>

<file path=ppt/slides/_rels/slide7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58.xml"/><Relationship Id="rId1" Type="http://schemas.openxmlformats.org/officeDocument/2006/relationships/slideLayout" Target="../slideLayouts/slideLayout139.xml"/></Relationships>
</file>

<file path=ppt/slides/_rels/slide8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59.xml"/><Relationship Id="rId1" Type="http://schemas.openxmlformats.org/officeDocument/2006/relationships/slideLayout" Target="../slideLayouts/slideLayout139.xml"/></Relationships>
</file>

<file path=ppt/slides/_rels/slide81.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60.xml"/><Relationship Id="rId1" Type="http://schemas.openxmlformats.org/officeDocument/2006/relationships/slideLayout" Target="../slideLayouts/slideLayout139.xml"/></Relationships>
</file>

<file path=ppt/slides/_rels/slide82.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61.xml"/><Relationship Id="rId1" Type="http://schemas.openxmlformats.org/officeDocument/2006/relationships/slideLayout" Target="../slideLayouts/slideLayout139.xml"/></Relationships>
</file>

<file path=ppt/slides/_rels/slide83.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139.xml"/></Relationships>
</file>

<file path=ppt/slides/_rels/slide84.xml.rels><?xml version="1.0" encoding="UTF-8" standalone="yes"?>
<Relationships xmlns="http://schemas.openxmlformats.org/package/2006/relationships"><Relationship Id="rId3" Type="http://schemas.openxmlformats.org/officeDocument/2006/relationships/slideLayout" Target="../slideLayouts/slideLayout150.xml"/><Relationship Id="rId2" Type="http://schemas.openxmlformats.org/officeDocument/2006/relationships/video" Target="../media/media8.wmv"/><Relationship Id="rId1" Type="http://schemas.microsoft.com/office/2007/relationships/media" Target="../media/media8.wmv"/><Relationship Id="rId4" Type="http://schemas.openxmlformats.org/officeDocument/2006/relationships/image" Target="../media/image81.png"/></Relationships>
</file>

<file path=ppt/slides/_rels/slide85.xml.rels><?xml version="1.0" encoding="UTF-8" standalone="yes"?>
<Relationships xmlns="http://schemas.openxmlformats.org/package/2006/relationships"><Relationship Id="rId3" Type="http://schemas.openxmlformats.org/officeDocument/2006/relationships/image" Target="../media/image82.gif"/><Relationship Id="rId2" Type="http://schemas.openxmlformats.org/officeDocument/2006/relationships/notesSlide" Target="../notesSlides/notesSlide62.xml"/><Relationship Id="rId1" Type="http://schemas.openxmlformats.org/officeDocument/2006/relationships/slideLayout" Target="../slideLayouts/slideLayout139.xml"/></Relationships>
</file>

<file path=ppt/slides/_rels/slide86.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63.xml"/><Relationship Id="rId1" Type="http://schemas.openxmlformats.org/officeDocument/2006/relationships/slideLayout" Target="../slideLayouts/slideLayout13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275610" y="85304"/>
            <a:ext cx="7481454" cy="6832907"/>
          </a:xfrm>
          <a:prstGeom prst="rect">
            <a:avLst/>
          </a:prstGeom>
        </p:spPr>
      </p:pic>
    </p:spTree>
    <p:extLst>
      <p:ext uri="{BB962C8B-B14F-4D97-AF65-F5344CB8AC3E}">
        <p14:creationId xmlns:p14="http://schemas.microsoft.com/office/powerpoint/2010/main" val="16817544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0302" y="457201"/>
            <a:ext cx="8986731" cy="6095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837126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60 dem primaries.png"/>
          <p:cNvPicPr>
            <a:picLocks noChangeAspect="1"/>
          </p:cNvPicPr>
          <p:nvPr/>
        </p:nvPicPr>
        <p:blipFill>
          <a:blip r:embed="rId3" cstate="print"/>
          <a:stretch>
            <a:fillRect/>
          </a:stretch>
        </p:blipFill>
        <p:spPr>
          <a:xfrm>
            <a:off x="1524000" y="770382"/>
            <a:ext cx="9144000" cy="5317236"/>
          </a:xfrm>
          <a:prstGeom prst="rect">
            <a:avLst/>
          </a:prstGeom>
        </p:spPr>
      </p:pic>
    </p:spTree>
    <p:extLst>
      <p:ext uri="{BB962C8B-B14F-4D97-AF65-F5344CB8AC3E}">
        <p14:creationId xmlns:p14="http://schemas.microsoft.com/office/powerpoint/2010/main" val="6105709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kennedy at convention.jpg"/>
          <p:cNvPicPr>
            <a:picLocks noChangeAspect="1"/>
          </p:cNvPicPr>
          <p:nvPr/>
        </p:nvPicPr>
        <p:blipFill>
          <a:blip r:embed="rId3" cstate="print"/>
          <a:stretch>
            <a:fillRect/>
          </a:stretch>
        </p:blipFill>
        <p:spPr>
          <a:xfrm>
            <a:off x="2817962" y="534670"/>
            <a:ext cx="6554638" cy="5789930"/>
          </a:xfrm>
          <a:prstGeom prst="rect">
            <a:avLst/>
          </a:prstGeom>
        </p:spPr>
      </p:pic>
    </p:spTree>
    <p:extLst>
      <p:ext uri="{BB962C8B-B14F-4D97-AF65-F5344CB8AC3E}">
        <p14:creationId xmlns:p14="http://schemas.microsoft.com/office/powerpoint/2010/main" val="35407972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1364" y="21909"/>
            <a:ext cx="8561836" cy="68360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668209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ixon sweat.jpg"/>
          <p:cNvPicPr>
            <a:picLocks noChangeAspect="1"/>
          </p:cNvPicPr>
          <p:nvPr/>
        </p:nvPicPr>
        <p:blipFill>
          <a:blip r:embed="rId3" cstate="print"/>
          <a:stretch>
            <a:fillRect/>
          </a:stretch>
        </p:blipFill>
        <p:spPr>
          <a:xfrm>
            <a:off x="1688646" y="404150"/>
            <a:ext cx="8674554" cy="6149051"/>
          </a:xfrm>
          <a:prstGeom prst="rect">
            <a:avLst/>
          </a:prstGeom>
        </p:spPr>
      </p:pic>
    </p:spTree>
    <p:extLst>
      <p:ext uri="{BB962C8B-B14F-4D97-AF65-F5344CB8AC3E}">
        <p14:creationId xmlns:p14="http://schemas.microsoft.com/office/powerpoint/2010/main" val="41735077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9560" y="510702"/>
            <a:ext cx="9108440" cy="58138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839992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5083" y="157975"/>
            <a:ext cx="12056918" cy="6469566"/>
          </a:xfrm>
          <a:prstGeom prst="rect">
            <a:avLst/>
          </a:prstGeom>
        </p:spPr>
      </p:pic>
    </p:spTree>
    <p:extLst>
      <p:ext uri="{BB962C8B-B14F-4D97-AF65-F5344CB8AC3E}">
        <p14:creationId xmlns:p14="http://schemas.microsoft.com/office/powerpoint/2010/main" val="32752271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ChangeArrowheads="1"/>
          </p:cNvSpPr>
          <p:nvPr/>
        </p:nvSpPr>
        <p:spPr bwMode="auto">
          <a:xfrm>
            <a:off x="1524001" y="-229499"/>
            <a:ext cx="783869" cy="458999"/>
          </a:xfrm>
          <a:prstGeom prst="rect">
            <a:avLst/>
          </a:prstGeom>
          <a:noFill/>
          <a:ln w="9525">
            <a:noFill/>
            <a:miter lim="800000"/>
            <a:headEnd/>
            <a:tailEnd/>
          </a:ln>
          <a:effectLst/>
        </p:spPr>
        <p:txBody>
          <a:bodyPr vert="horz" wrap="none" lIns="0" tIns="158700" rIns="0" bIns="158700" numCol="1" anchor="ctr" anchorCtr="0" compatLnSpc="1">
            <a:prstTxWarp prst="textNoShape">
              <a:avLst/>
            </a:prstTxWarp>
            <a:spAutoFit/>
          </a:bodyPr>
          <a:lstStyle/>
          <a:p>
            <a:pPr fontAlgn="base">
              <a:spcBef>
                <a:spcPct val="0"/>
              </a:spcBef>
              <a:spcAft>
                <a:spcPct val="0"/>
              </a:spcAft>
            </a:pPr>
            <a:r>
              <a:rPr lang="en-US" sz="900">
                <a:solidFill>
                  <a:srgbClr val="000000"/>
                </a:solidFill>
                <a:latin typeface="Courier New" pitchFamily="49" charset="0"/>
                <a:cs typeface="Courier New" pitchFamily="49" charset="0"/>
              </a:rPr>
              <a:t>23199505891</a:t>
            </a:r>
            <a:r>
              <a:rPr lang="en-US" sz="700">
                <a:solidFill>
                  <a:prstClr val="black"/>
                </a:solidFill>
                <a:latin typeface="Arial" pitchFamily="34" charset="0"/>
                <a:cs typeface="Arial" pitchFamily="34" charset="0"/>
              </a:rPr>
              <a:t> </a:t>
            </a:r>
            <a:endParaRPr lang="en-US">
              <a:solidFill>
                <a:prstClr val="black"/>
              </a:solidFill>
              <a:latin typeface="Arial" pitchFamily="34" charset="0"/>
              <a:cs typeface="Arial" pitchFamily="34"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0076" y="206214"/>
            <a:ext cx="8759325" cy="64993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74857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idel_Castro_-_UN_General_Assembly_1960.jpg"/>
          <p:cNvPicPr>
            <a:picLocks noChangeAspect="1"/>
          </p:cNvPicPr>
          <p:nvPr/>
        </p:nvPicPr>
        <p:blipFill>
          <a:blip r:embed="rId3" cstate="print"/>
          <a:stretch>
            <a:fillRect/>
          </a:stretch>
        </p:blipFill>
        <p:spPr>
          <a:xfrm>
            <a:off x="3798794" y="0"/>
            <a:ext cx="4594412" cy="6858000"/>
          </a:xfrm>
          <a:prstGeom prst="rect">
            <a:avLst/>
          </a:prstGeom>
        </p:spPr>
      </p:pic>
    </p:spTree>
    <p:extLst>
      <p:ext uri="{BB962C8B-B14F-4D97-AF65-F5344CB8AC3E}">
        <p14:creationId xmlns:p14="http://schemas.microsoft.com/office/powerpoint/2010/main" val="20913074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ayofpigsmap.jpg"/>
          <p:cNvPicPr>
            <a:picLocks noChangeAspect="1"/>
          </p:cNvPicPr>
          <p:nvPr/>
        </p:nvPicPr>
        <p:blipFill>
          <a:blip r:embed="rId3" cstate="print"/>
          <a:stretch>
            <a:fillRect/>
          </a:stretch>
        </p:blipFill>
        <p:spPr>
          <a:xfrm>
            <a:off x="1565563" y="0"/>
            <a:ext cx="9144000" cy="3355450"/>
          </a:xfrm>
          <a:prstGeom prst="rect">
            <a:avLst/>
          </a:prstGeom>
        </p:spPr>
      </p:pic>
      <p:pic>
        <p:nvPicPr>
          <p:cNvPr id="3" name="Picture 2"/>
          <p:cNvPicPr>
            <a:picLocks noChangeAspect="1"/>
          </p:cNvPicPr>
          <p:nvPr/>
        </p:nvPicPr>
        <p:blipFill>
          <a:blip r:embed="rId4"/>
          <a:stretch>
            <a:fillRect/>
          </a:stretch>
        </p:blipFill>
        <p:spPr>
          <a:xfrm>
            <a:off x="1565563" y="3132916"/>
            <a:ext cx="5805431" cy="3817325"/>
          </a:xfrm>
          <a:prstGeom prst="rect">
            <a:avLst/>
          </a:prstGeom>
        </p:spPr>
      </p:pic>
    </p:spTree>
    <p:extLst>
      <p:ext uri="{BB962C8B-B14F-4D97-AF65-F5344CB8AC3E}">
        <p14:creationId xmlns:p14="http://schemas.microsoft.com/office/powerpoint/2010/main" val="21852819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kennedy-khruschev.jpg"/>
          <p:cNvPicPr>
            <a:picLocks noChangeAspect="1"/>
          </p:cNvPicPr>
          <p:nvPr/>
        </p:nvPicPr>
        <p:blipFill>
          <a:blip r:embed="rId3" cstate="print"/>
          <a:stretch>
            <a:fillRect/>
          </a:stretch>
        </p:blipFill>
        <p:spPr>
          <a:xfrm>
            <a:off x="3054906" y="76200"/>
            <a:ext cx="6152912" cy="6629400"/>
          </a:xfrm>
          <a:prstGeom prst="rect">
            <a:avLst/>
          </a:prstGeom>
        </p:spPr>
      </p:pic>
    </p:spTree>
    <p:extLst>
      <p:ext uri="{BB962C8B-B14F-4D97-AF65-F5344CB8AC3E}">
        <p14:creationId xmlns:p14="http://schemas.microsoft.com/office/powerpoint/2010/main" val="16634011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erlin_wall_02.jpg"/>
          <p:cNvPicPr>
            <a:picLocks noChangeAspect="1"/>
          </p:cNvPicPr>
          <p:nvPr/>
        </p:nvPicPr>
        <p:blipFill>
          <a:blip r:embed="rId3" cstate="print"/>
          <a:stretch>
            <a:fillRect/>
          </a:stretch>
        </p:blipFill>
        <p:spPr>
          <a:xfrm>
            <a:off x="1486278" y="381000"/>
            <a:ext cx="9219445" cy="6096000"/>
          </a:xfrm>
          <a:prstGeom prst="rect">
            <a:avLst/>
          </a:prstGeom>
        </p:spPr>
      </p:pic>
    </p:spTree>
    <p:extLst>
      <p:ext uri="{BB962C8B-B14F-4D97-AF65-F5344CB8AC3E}">
        <p14:creationId xmlns:p14="http://schemas.microsoft.com/office/powerpoint/2010/main" val="483257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61_berlin_wall3.jpg"/>
          <p:cNvPicPr>
            <a:picLocks noChangeAspect="1"/>
          </p:cNvPicPr>
          <p:nvPr/>
        </p:nvPicPr>
        <p:blipFill>
          <a:blip r:embed="rId3" cstate="print"/>
          <a:stretch>
            <a:fillRect/>
          </a:stretch>
        </p:blipFill>
        <p:spPr>
          <a:xfrm>
            <a:off x="2284825" y="381001"/>
            <a:ext cx="7822938" cy="5943599"/>
          </a:xfrm>
          <a:prstGeom prst="rect">
            <a:avLst/>
          </a:prstGeom>
        </p:spPr>
      </p:pic>
    </p:spTree>
    <p:extLst>
      <p:ext uri="{BB962C8B-B14F-4D97-AF65-F5344CB8AC3E}">
        <p14:creationId xmlns:p14="http://schemas.microsoft.com/office/powerpoint/2010/main" val="38830742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bamisslesite.jpg"/>
          <p:cNvPicPr>
            <a:picLocks noChangeAspect="1"/>
          </p:cNvPicPr>
          <p:nvPr/>
        </p:nvPicPr>
        <p:blipFill>
          <a:blip r:embed="rId3" cstate="print"/>
          <a:stretch>
            <a:fillRect/>
          </a:stretch>
        </p:blipFill>
        <p:spPr>
          <a:xfrm>
            <a:off x="1911350" y="177800"/>
            <a:ext cx="8369300" cy="6502400"/>
          </a:xfrm>
          <a:prstGeom prst="rect">
            <a:avLst/>
          </a:prstGeom>
        </p:spPr>
      </p:pic>
    </p:spTree>
    <p:extLst>
      <p:ext uri="{BB962C8B-B14F-4D97-AF65-F5344CB8AC3E}">
        <p14:creationId xmlns:p14="http://schemas.microsoft.com/office/powerpoint/2010/main" val="42406278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quarantinemap.gif"/>
          <p:cNvPicPr>
            <a:picLocks noChangeAspect="1"/>
          </p:cNvPicPr>
          <p:nvPr/>
        </p:nvPicPr>
        <p:blipFill>
          <a:blip r:embed="rId3" cstate="print"/>
          <a:stretch>
            <a:fillRect/>
          </a:stretch>
        </p:blipFill>
        <p:spPr>
          <a:xfrm>
            <a:off x="3000375" y="571500"/>
            <a:ext cx="6191250" cy="5715000"/>
          </a:xfrm>
          <a:prstGeom prst="rect">
            <a:avLst/>
          </a:prstGeom>
        </p:spPr>
      </p:pic>
    </p:spTree>
    <p:extLst>
      <p:ext uri="{BB962C8B-B14F-4D97-AF65-F5344CB8AC3E}">
        <p14:creationId xmlns:p14="http://schemas.microsoft.com/office/powerpoint/2010/main" val="182949919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XCOMM_meeting,_Cuban_Missile_Crisis,_29_October_1962.jpg"/>
          <p:cNvPicPr>
            <a:picLocks noChangeAspect="1"/>
          </p:cNvPicPr>
          <p:nvPr/>
        </p:nvPicPr>
        <p:blipFill>
          <a:blip r:embed="rId3" cstate="print"/>
          <a:stretch>
            <a:fillRect/>
          </a:stretch>
        </p:blipFill>
        <p:spPr>
          <a:xfrm>
            <a:off x="1720940" y="609600"/>
            <a:ext cx="8634989" cy="5715000"/>
          </a:xfrm>
          <a:prstGeom prst="rect">
            <a:avLst/>
          </a:prstGeom>
        </p:spPr>
      </p:pic>
    </p:spTree>
    <p:extLst>
      <p:ext uri="{BB962C8B-B14F-4D97-AF65-F5344CB8AC3E}">
        <p14:creationId xmlns:p14="http://schemas.microsoft.com/office/powerpoint/2010/main" val="10655319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jfk-lemay-cmc">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93118537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560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10115550" cy="742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06553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reedom rides.jpg"/>
          <p:cNvPicPr>
            <a:picLocks noChangeAspect="1"/>
          </p:cNvPicPr>
          <p:nvPr/>
        </p:nvPicPr>
        <p:blipFill>
          <a:blip r:embed="rId3" cstate="print"/>
          <a:stretch>
            <a:fillRect/>
          </a:stretch>
        </p:blipFill>
        <p:spPr>
          <a:xfrm>
            <a:off x="2510118" y="0"/>
            <a:ext cx="7171765" cy="6858000"/>
          </a:xfrm>
          <a:prstGeom prst="rect">
            <a:avLst/>
          </a:prstGeom>
        </p:spPr>
      </p:pic>
    </p:spTree>
    <p:extLst>
      <p:ext uri="{BB962C8B-B14F-4D97-AF65-F5344CB8AC3E}">
        <p14:creationId xmlns:p14="http://schemas.microsoft.com/office/powerpoint/2010/main" val="49553670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reedom_Riders.jpg"/>
          <p:cNvPicPr>
            <a:picLocks noChangeAspect="1"/>
          </p:cNvPicPr>
          <p:nvPr/>
        </p:nvPicPr>
        <p:blipFill>
          <a:blip r:embed="rId3" cstate="print"/>
          <a:stretch>
            <a:fillRect/>
          </a:stretch>
        </p:blipFill>
        <p:spPr>
          <a:xfrm>
            <a:off x="2169258" y="533400"/>
            <a:ext cx="7959610" cy="5715000"/>
          </a:xfrm>
          <a:prstGeom prst="rect">
            <a:avLst/>
          </a:prstGeom>
        </p:spPr>
      </p:pic>
    </p:spTree>
    <p:extLst>
      <p:ext uri="{BB962C8B-B14F-4D97-AF65-F5344CB8AC3E}">
        <p14:creationId xmlns:p14="http://schemas.microsoft.com/office/powerpoint/2010/main" val="316946951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eredith.jpg"/>
          <p:cNvPicPr>
            <a:picLocks noChangeAspect="1"/>
          </p:cNvPicPr>
          <p:nvPr/>
        </p:nvPicPr>
        <p:blipFill>
          <a:blip r:embed="rId3" cstate="print"/>
          <a:stretch>
            <a:fillRect/>
          </a:stretch>
        </p:blipFill>
        <p:spPr>
          <a:xfrm>
            <a:off x="1971516" y="685800"/>
            <a:ext cx="8491585" cy="5334000"/>
          </a:xfrm>
          <a:prstGeom prst="rect">
            <a:avLst/>
          </a:prstGeom>
        </p:spPr>
      </p:pic>
    </p:spTree>
    <p:extLst>
      <p:ext uri="{BB962C8B-B14F-4D97-AF65-F5344CB8AC3E}">
        <p14:creationId xmlns:p14="http://schemas.microsoft.com/office/powerpoint/2010/main" val="17049897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allace_at_University_of_Alabama_edit2.jpg"/>
          <p:cNvPicPr>
            <a:picLocks noChangeAspect="1"/>
          </p:cNvPicPr>
          <p:nvPr/>
        </p:nvPicPr>
        <p:blipFill>
          <a:blip r:embed="rId3" cstate="print"/>
          <a:stretch>
            <a:fillRect/>
          </a:stretch>
        </p:blipFill>
        <p:spPr>
          <a:xfrm>
            <a:off x="1945533" y="381000"/>
            <a:ext cx="8407356" cy="6019800"/>
          </a:xfrm>
          <a:prstGeom prst="rect">
            <a:avLst/>
          </a:prstGeom>
        </p:spPr>
      </p:pic>
    </p:spTree>
    <p:extLst>
      <p:ext uri="{BB962C8B-B14F-4D97-AF65-F5344CB8AC3E}">
        <p14:creationId xmlns:p14="http://schemas.microsoft.com/office/powerpoint/2010/main" val="100123028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rchonwash.jpg"/>
          <p:cNvPicPr>
            <a:picLocks noChangeAspect="1"/>
          </p:cNvPicPr>
          <p:nvPr/>
        </p:nvPicPr>
        <p:blipFill>
          <a:blip r:embed="rId3" cstate="print"/>
          <a:stretch>
            <a:fillRect/>
          </a:stretch>
        </p:blipFill>
        <p:spPr>
          <a:xfrm>
            <a:off x="3714750" y="395288"/>
            <a:ext cx="4762500" cy="6067425"/>
          </a:xfrm>
          <a:prstGeom prst="rect">
            <a:avLst/>
          </a:prstGeom>
        </p:spPr>
      </p:pic>
    </p:spTree>
    <p:extLst>
      <p:ext uri="{BB962C8B-B14F-4D97-AF65-F5344CB8AC3E}">
        <p14:creationId xmlns:p14="http://schemas.microsoft.com/office/powerpoint/2010/main" val="95095522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ssassination.jpg"/>
          <p:cNvPicPr>
            <a:picLocks noChangeAspect="1"/>
          </p:cNvPicPr>
          <p:nvPr/>
        </p:nvPicPr>
        <p:blipFill>
          <a:blip r:embed="rId3" cstate="print"/>
          <a:stretch>
            <a:fillRect/>
          </a:stretch>
        </p:blipFill>
        <p:spPr>
          <a:xfrm>
            <a:off x="1642753" y="0"/>
            <a:ext cx="8906494" cy="6858000"/>
          </a:xfrm>
          <a:prstGeom prst="rect">
            <a:avLst/>
          </a:prstGeom>
        </p:spPr>
      </p:pic>
    </p:spTree>
    <p:extLst>
      <p:ext uri="{BB962C8B-B14F-4D97-AF65-F5344CB8AC3E}">
        <p14:creationId xmlns:p14="http://schemas.microsoft.com/office/powerpoint/2010/main" val="28061213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02873" y="0"/>
            <a:ext cx="7637318" cy="6935446"/>
          </a:xfrm>
          <a:prstGeom prst="rect">
            <a:avLst/>
          </a:prstGeom>
        </p:spPr>
      </p:pic>
    </p:spTree>
    <p:extLst>
      <p:ext uri="{BB962C8B-B14F-4D97-AF65-F5344CB8AC3E}">
        <p14:creationId xmlns:p14="http://schemas.microsoft.com/office/powerpoint/2010/main" val="41466366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http://bioguide.congress.gov/bioguide/photo/P/P000098.jpg"/>
          <p:cNvPicPr>
            <a:picLocks noChangeAspect="1" noChangeArrowheads="1"/>
          </p:cNvPicPr>
          <p:nvPr/>
        </p:nvPicPr>
        <p:blipFill>
          <a:blip r:embed="rId3" cstate="print"/>
          <a:srcRect/>
          <a:stretch>
            <a:fillRect/>
          </a:stretch>
        </p:blipFill>
        <p:spPr bwMode="auto">
          <a:xfrm>
            <a:off x="1524001" y="0"/>
            <a:ext cx="4585789" cy="5791200"/>
          </a:xfrm>
          <a:prstGeom prst="rect">
            <a:avLst/>
          </a:prstGeom>
          <a:noFill/>
        </p:spPr>
      </p:pic>
      <p:pic>
        <p:nvPicPr>
          <p:cNvPr id="2" name="Picture 1"/>
          <p:cNvPicPr>
            <a:picLocks noChangeAspect="1"/>
          </p:cNvPicPr>
          <p:nvPr/>
        </p:nvPicPr>
        <p:blipFill>
          <a:blip r:embed="rId4"/>
          <a:stretch>
            <a:fillRect/>
          </a:stretch>
        </p:blipFill>
        <p:spPr>
          <a:xfrm>
            <a:off x="6400801" y="2133601"/>
            <a:ext cx="6048375" cy="3609975"/>
          </a:xfrm>
          <a:prstGeom prst="rect">
            <a:avLst/>
          </a:prstGeom>
        </p:spPr>
      </p:pic>
    </p:spTree>
    <p:extLst>
      <p:ext uri="{BB962C8B-B14F-4D97-AF65-F5344CB8AC3E}">
        <p14:creationId xmlns:p14="http://schemas.microsoft.com/office/powerpoint/2010/main" val="129734601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http://cache2.asset-cache.net/xc/50545984.jpg?v=1&amp;c=IWSAsset&amp;k=2&amp;d=E41C9FE5C4AA0A14A71EAA0AC997238BFED0EE6E6051E142B7FA135360B38BEBB01E70F2B3269972"/>
          <p:cNvPicPr>
            <a:picLocks noChangeAspect="1" noChangeArrowheads="1"/>
          </p:cNvPicPr>
          <p:nvPr/>
        </p:nvPicPr>
        <p:blipFill>
          <a:blip r:embed="rId3" cstate="print"/>
          <a:srcRect/>
          <a:stretch>
            <a:fillRect/>
          </a:stretch>
        </p:blipFill>
        <p:spPr bwMode="auto">
          <a:xfrm>
            <a:off x="3991746" y="0"/>
            <a:ext cx="4652818" cy="6858000"/>
          </a:xfrm>
          <a:prstGeom prst="rect">
            <a:avLst/>
          </a:prstGeom>
          <a:noFill/>
        </p:spPr>
      </p:pic>
    </p:spTree>
    <p:extLst>
      <p:ext uri="{BB962C8B-B14F-4D97-AF65-F5344CB8AC3E}">
        <p14:creationId xmlns:p14="http://schemas.microsoft.com/office/powerpoint/2010/main" val="94235893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57400" y="0"/>
            <a:ext cx="8458200" cy="7031206"/>
          </a:xfrm>
          <a:prstGeom prst="rect">
            <a:avLst/>
          </a:prstGeom>
          <a:noFill/>
        </p:spPr>
        <p:txBody>
          <a:bodyPr wrap="square" rtlCol="0">
            <a:spAutoFit/>
          </a:bodyPr>
          <a:lstStyle/>
          <a:p>
            <a:r>
              <a:rPr lang="en-US" sz="1050" dirty="0">
                <a:solidFill>
                  <a:prstClr val="black"/>
                </a:solidFill>
              </a:rPr>
              <a:t>	</a:t>
            </a:r>
            <a:r>
              <a:rPr lang="en-US" sz="1050" b="1" dirty="0">
                <a:solidFill>
                  <a:prstClr val="black"/>
                </a:solidFill>
              </a:rPr>
              <a:t>President Johnson:</a:t>
            </a:r>
            <a:r>
              <a:rPr lang="en-US" sz="1050" dirty="0">
                <a:solidFill>
                  <a:prstClr val="black"/>
                </a:solidFill>
              </a:rPr>
              <a:t> I don’t want to debate it with you, my friend. I love you. But you know goddamn well when I ask ‘</a:t>
            </a:r>
            <a:r>
              <a:rPr lang="en-US" sz="1050" dirty="0" err="1">
                <a:solidFill>
                  <a:prstClr val="black"/>
                </a:solidFill>
              </a:rPr>
              <a:t>em</a:t>
            </a:r>
            <a:r>
              <a:rPr lang="en-US" sz="1050" dirty="0">
                <a:solidFill>
                  <a:prstClr val="black"/>
                </a:solidFill>
              </a:rPr>
              <a:t> not to make me notify ‘</a:t>
            </a:r>
            <a:r>
              <a:rPr lang="en-US" sz="1050" dirty="0" err="1">
                <a:solidFill>
                  <a:prstClr val="black"/>
                </a:solidFill>
              </a:rPr>
              <a:t>em</a:t>
            </a:r>
            <a:r>
              <a:rPr lang="en-US" sz="1050" dirty="0">
                <a:solidFill>
                  <a:prstClr val="black"/>
                </a:solidFill>
              </a:rPr>
              <a:t> publicly so it wouldn’t be in the papers . . .</a:t>
            </a:r>
          </a:p>
          <a:p>
            <a:r>
              <a:rPr lang="en-US" sz="1050" dirty="0">
                <a:solidFill>
                  <a:prstClr val="black"/>
                </a:solidFill>
              </a:rPr>
              <a:t>	</a:t>
            </a:r>
            <a:r>
              <a:rPr lang="en-US" sz="1050" b="1" dirty="0">
                <a:solidFill>
                  <a:prstClr val="black"/>
                </a:solidFill>
              </a:rPr>
              <a:t>Albert Thomas: </a:t>
            </a:r>
            <a:r>
              <a:rPr lang="en-US" sz="1050" dirty="0">
                <a:solidFill>
                  <a:prstClr val="black"/>
                </a:solidFill>
              </a:rPr>
              <a:t>Well . . .</a:t>
            </a:r>
          </a:p>
          <a:p>
            <a:r>
              <a:rPr lang="en-US" sz="1050" dirty="0">
                <a:solidFill>
                  <a:prstClr val="black"/>
                </a:solidFill>
              </a:rPr>
              <a:t>	</a:t>
            </a:r>
            <a:r>
              <a:rPr lang="en-US" sz="1050" b="1" dirty="0">
                <a:solidFill>
                  <a:prstClr val="black"/>
                </a:solidFill>
              </a:rPr>
              <a:t>President Johnson: </a:t>
            </a:r>
            <a:r>
              <a:rPr lang="en-US" sz="1050" dirty="0">
                <a:solidFill>
                  <a:prstClr val="black"/>
                </a:solidFill>
              </a:rPr>
              <a:t>You know that I know what I’m doing.</a:t>
            </a:r>
          </a:p>
          <a:p>
            <a:r>
              <a:rPr lang="en-US" sz="1050" dirty="0">
                <a:solidFill>
                  <a:prstClr val="black"/>
                </a:solidFill>
              </a:rPr>
              <a:t>	</a:t>
            </a:r>
            <a:r>
              <a:rPr lang="en-US" sz="1050" b="1" dirty="0">
                <a:solidFill>
                  <a:prstClr val="black"/>
                </a:solidFill>
              </a:rPr>
              <a:t>Thomas: </a:t>
            </a:r>
            <a:r>
              <a:rPr lang="en-US" sz="1050" dirty="0">
                <a:solidFill>
                  <a:prstClr val="black"/>
                </a:solidFill>
              </a:rPr>
              <a:t>Frankly, I—</a:t>
            </a:r>
          </a:p>
          <a:p>
            <a:r>
              <a:rPr lang="en-US" sz="1050" dirty="0">
                <a:solidFill>
                  <a:prstClr val="black"/>
                </a:solidFill>
              </a:rPr>
              <a:t>	</a:t>
            </a:r>
            <a:r>
              <a:rPr lang="en-US" sz="1050" b="1" dirty="0">
                <a:solidFill>
                  <a:prstClr val="black"/>
                </a:solidFill>
              </a:rPr>
              <a:t>President Johnson: </a:t>
            </a:r>
            <a:r>
              <a:rPr lang="en-US" sz="1050" dirty="0">
                <a:solidFill>
                  <a:prstClr val="black"/>
                </a:solidFill>
              </a:rPr>
              <a:t>You know, and we screwed it up. This damn fool [Minnesota senator Hubert] Humphrey put that paragraph on.</a:t>
            </a:r>
          </a:p>
          <a:p>
            <a:r>
              <a:rPr lang="en-US" sz="1050" dirty="0">
                <a:solidFill>
                  <a:prstClr val="black"/>
                </a:solidFill>
              </a:rPr>
              <a:t>	</a:t>
            </a:r>
            <a:r>
              <a:rPr lang="en-US" sz="1050" b="1" dirty="0">
                <a:solidFill>
                  <a:prstClr val="black"/>
                </a:solidFill>
              </a:rPr>
              <a:t>Thomas:</a:t>
            </a:r>
            <a:r>
              <a:rPr lang="en-US" sz="1050" dirty="0">
                <a:solidFill>
                  <a:prstClr val="black"/>
                </a:solidFill>
              </a:rPr>
              <a:t> That’s right—</a:t>
            </a:r>
          </a:p>
          <a:p>
            <a:r>
              <a:rPr lang="en-US" sz="1050" dirty="0">
                <a:solidFill>
                  <a:prstClr val="black"/>
                </a:solidFill>
              </a:rPr>
              <a:t>	</a:t>
            </a:r>
            <a:r>
              <a:rPr lang="en-US" sz="1050" b="1" dirty="0">
                <a:solidFill>
                  <a:prstClr val="black"/>
                </a:solidFill>
              </a:rPr>
              <a:t>President Johnson:</a:t>
            </a:r>
            <a:r>
              <a:rPr lang="en-US" sz="1050" dirty="0">
                <a:solidFill>
                  <a:prstClr val="black"/>
                </a:solidFill>
              </a:rPr>
              <a:t> I told [House Majority Leader Carl] Albert to get it off, cut it off.</a:t>
            </a:r>
          </a:p>
          <a:p>
            <a:r>
              <a:rPr lang="en-US" sz="1050" dirty="0">
                <a:solidFill>
                  <a:prstClr val="black"/>
                </a:solidFill>
              </a:rPr>
              <a:t>	</a:t>
            </a:r>
            <a:r>
              <a:rPr lang="en-US" sz="1050" b="1" dirty="0">
                <a:solidFill>
                  <a:prstClr val="black"/>
                </a:solidFill>
              </a:rPr>
              <a:t>Thomas:</a:t>
            </a:r>
            <a:r>
              <a:rPr lang="en-US" sz="1050" dirty="0">
                <a:solidFill>
                  <a:prstClr val="black"/>
                </a:solidFill>
              </a:rPr>
              <a:t> I think it’s your partners over on the Senate side. Now, old Otto [</a:t>
            </a:r>
            <a:r>
              <a:rPr lang="en-US" sz="1050" dirty="0" err="1">
                <a:solidFill>
                  <a:prstClr val="black"/>
                </a:solidFill>
              </a:rPr>
              <a:t>Passman</a:t>
            </a:r>
            <a:r>
              <a:rPr lang="en-US" sz="1050" dirty="0">
                <a:solidFill>
                  <a:prstClr val="black"/>
                </a:solidFill>
              </a:rPr>
              <a:t>] played ball. He told me he was going to do his damnedest to take it out.</a:t>
            </a:r>
          </a:p>
          <a:p>
            <a:r>
              <a:rPr lang="en-US" sz="1050" dirty="0">
                <a:solidFill>
                  <a:prstClr val="black"/>
                </a:solidFill>
              </a:rPr>
              <a:t>	Have you got the language in front of you?</a:t>
            </a:r>
          </a:p>
          <a:p>
            <a:r>
              <a:rPr lang="en-US" sz="1050" dirty="0">
                <a:solidFill>
                  <a:prstClr val="black"/>
                </a:solidFill>
              </a:rPr>
              <a:t>	</a:t>
            </a:r>
            <a:r>
              <a:rPr lang="en-US" sz="1050" b="1" dirty="0">
                <a:solidFill>
                  <a:prstClr val="black"/>
                </a:solidFill>
              </a:rPr>
              <a:t>President Johnson</a:t>
            </a:r>
            <a:r>
              <a:rPr lang="en-US" sz="1050" dirty="0">
                <a:solidFill>
                  <a:prstClr val="black"/>
                </a:solidFill>
              </a:rPr>
              <a:t>: Yes, sir, I’ve got it front of me. And it oughtn’t to be in there. It’s just a damn—</a:t>
            </a:r>
          </a:p>
          <a:p>
            <a:r>
              <a:rPr lang="en-US" sz="1050" dirty="0">
                <a:solidFill>
                  <a:prstClr val="black"/>
                </a:solidFill>
              </a:rPr>
              <a:t>	</a:t>
            </a:r>
            <a:r>
              <a:rPr lang="en-US" sz="1050" b="1" dirty="0">
                <a:solidFill>
                  <a:prstClr val="black"/>
                </a:solidFill>
              </a:rPr>
              <a:t>Thomas: </a:t>
            </a:r>
            <a:r>
              <a:rPr lang="en-US" sz="1050" dirty="0">
                <a:solidFill>
                  <a:prstClr val="black"/>
                </a:solidFill>
              </a:rPr>
              <a:t>[</a:t>
            </a:r>
            <a:r>
              <a:rPr lang="en-US" sz="1050" i="1" dirty="0">
                <a:solidFill>
                  <a:prstClr val="black"/>
                </a:solidFill>
              </a:rPr>
              <a:t>hurriedly reading</a:t>
            </a:r>
            <a:r>
              <a:rPr lang="en-US" sz="1050" dirty="0">
                <a:solidFill>
                  <a:prstClr val="black"/>
                </a:solidFill>
              </a:rPr>
              <a:t>] “Agency or national in connection with the purchase . . . [etc.].”</a:t>
            </a:r>
          </a:p>
          <a:p>
            <a:r>
              <a:rPr lang="en-US" sz="1050" dirty="0">
                <a:solidFill>
                  <a:prstClr val="black"/>
                </a:solidFill>
              </a:rPr>
              <a:t>	</a:t>
            </a:r>
            <a:r>
              <a:rPr lang="en-US" sz="1050" b="1" dirty="0">
                <a:solidFill>
                  <a:prstClr val="black"/>
                </a:solidFill>
              </a:rPr>
              <a:t>President Johnson: </a:t>
            </a:r>
            <a:r>
              <a:rPr lang="en-US" sz="1050" dirty="0">
                <a:solidFill>
                  <a:prstClr val="black"/>
                </a:solidFill>
              </a:rPr>
              <a:t>That’s right.</a:t>
            </a:r>
          </a:p>
          <a:p>
            <a:r>
              <a:rPr lang="en-US" sz="1050" dirty="0">
                <a:solidFill>
                  <a:prstClr val="black"/>
                </a:solidFill>
              </a:rPr>
              <a:t>	</a:t>
            </a:r>
            <a:r>
              <a:rPr lang="en-US" sz="1050" b="1" dirty="0">
                <a:solidFill>
                  <a:prstClr val="black"/>
                </a:solidFill>
              </a:rPr>
              <a:t>Thomas</a:t>
            </a:r>
            <a:r>
              <a:rPr lang="en-US" sz="1050" dirty="0">
                <a:solidFill>
                  <a:prstClr val="black"/>
                </a:solidFill>
              </a:rPr>
              <a:t>: “Or national except when the President determines that such guarantees would be in the national interest.”</a:t>
            </a:r>
          </a:p>
          <a:p>
            <a:r>
              <a:rPr lang="en-US" sz="1050" dirty="0">
                <a:solidFill>
                  <a:prstClr val="black"/>
                </a:solidFill>
              </a:rPr>
              <a:t>	</a:t>
            </a:r>
            <a:r>
              <a:rPr lang="en-US" sz="1050" b="1" dirty="0">
                <a:solidFill>
                  <a:prstClr val="black"/>
                </a:solidFill>
              </a:rPr>
              <a:t>President Johnson: </a:t>
            </a:r>
            <a:r>
              <a:rPr lang="en-US" sz="1050" dirty="0">
                <a:solidFill>
                  <a:prstClr val="black"/>
                </a:solidFill>
              </a:rPr>
              <a:t>That’s all right—period.</a:t>
            </a:r>
          </a:p>
          <a:p>
            <a:r>
              <a:rPr lang="en-US" sz="1050" dirty="0">
                <a:solidFill>
                  <a:prstClr val="black"/>
                </a:solidFill>
              </a:rPr>
              <a:t>	</a:t>
            </a:r>
            <a:r>
              <a:rPr lang="en-US" sz="1050" b="1" dirty="0">
                <a:solidFill>
                  <a:prstClr val="black"/>
                </a:solidFill>
              </a:rPr>
              <a:t>Thomas:</a:t>
            </a:r>
            <a:r>
              <a:rPr lang="en-US" sz="1050" dirty="0">
                <a:solidFill>
                  <a:prstClr val="black"/>
                </a:solidFill>
              </a:rPr>
              <a:t> “And reports each”—</a:t>
            </a:r>
          </a:p>
          <a:p>
            <a:r>
              <a:rPr lang="en-US" sz="1050" dirty="0">
                <a:solidFill>
                  <a:prstClr val="black"/>
                </a:solidFill>
              </a:rPr>
              <a:t>	</a:t>
            </a:r>
            <a:r>
              <a:rPr lang="en-US" sz="1050" b="1" dirty="0">
                <a:solidFill>
                  <a:prstClr val="black"/>
                </a:solidFill>
              </a:rPr>
              <a:t>President Johnson</a:t>
            </a:r>
            <a:r>
              <a:rPr lang="en-US" sz="1050" dirty="0">
                <a:solidFill>
                  <a:prstClr val="black"/>
                </a:solidFill>
              </a:rPr>
              <a:t>: No, no! No! Period, after “national interest.”</a:t>
            </a:r>
          </a:p>
          <a:p>
            <a:r>
              <a:rPr lang="en-US" sz="1050" dirty="0">
                <a:solidFill>
                  <a:prstClr val="black"/>
                </a:solidFill>
              </a:rPr>
              <a:t>	</a:t>
            </a:r>
            <a:r>
              <a:rPr lang="en-US" sz="1050" b="1" dirty="0">
                <a:solidFill>
                  <a:prstClr val="black"/>
                </a:solidFill>
              </a:rPr>
              <a:t>Thomas</a:t>
            </a:r>
            <a:r>
              <a:rPr lang="en-US" sz="1050" dirty="0">
                <a:solidFill>
                  <a:prstClr val="black"/>
                </a:solidFill>
              </a:rPr>
              <a:t>: I know, but read your language further. “And reports each determination.”</a:t>
            </a:r>
          </a:p>
          <a:p>
            <a:r>
              <a:rPr lang="en-US" sz="1050" dirty="0">
                <a:solidFill>
                  <a:prstClr val="black"/>
                </a:solidFill>
              </a:rPr>
              <a:t>	</a:t>
            </a:r>
            <a:r>
              <a:rPr lang="en-US" sz="1050" b="1" dirty="0">
                <a:solidFill>
                  <a:prstClr val="black"/>
                </a:solidFill>
              </a:rPr>
              <a:t>President Johnson</a:t>
            </a:r>
            <a:r>
              <a:rPr lang="en-US" sz="1050" dirty="0">
                <a:solidFill>
                  <a:prstClr val="black"/>
                </a:solidFill>
              </a:rPr>
              <a:t>: [</a:t>
            </a:r>
            <a:r>
              <a:rPr lang="en-US" sz="1050" i="1" dirty="0">
                <a:solidFill>
                  <a:prstClr val="black"/>
                </a:solidFill>
              </a:rPr>
              <a:t>loudly</a:t>
            </a:r>
            <a:r>
              <a:rPr lang="en-US" sz="1050" dirty="0">
                <a:solidFill>
                  <a:prstClr val="black"/>
                </a:solidFill>
              </a:rPr>
              <a:t>] Why should I want to report to everybody that I screwed a girl? You screwed one last night, but you don’t want to report it.</a:t>
            </a:r>
          </a:p>
          <a:p>
            <a:r>
              <a:rPr lang="en-US" sz="1050" dirty="0">
                <a:solidFill>
                  <a:prstClr val="black"/>
                </a:solidFill>
              </a:rPr>
              <a:t>	</a:t>
            </a:r>
            <a:r>
              <a:rPr lang="en-US" sz="1050" b="1" dirty="0">
                <a:solidFill>
                  <a:prstClr val="black"/>
                </a:solidFill>
              </a:rPr>
              <a:t>Thomas</a:t>
            </a:r>
            <a:r>
              <a:rPr lang="en-US" sz="1050" dirty="0">
                <a:solidFill>
                  <a:prstClr val="black"/>
                </a:solidFill>
              </a:rPr>
              <a:t>: [</a:t>
            </a:r>
            <a:r>
              <a:rPr lang="en-US" sz="1050" i="1" dirty="0">
                <a:solidFill>
                  <a:prstClr val="black"/>
                </a:solidFill>
              </a:rPr>
              <a:t>slyly</a:t>
            </a:r>
            <a:r>
              <a:rPr lang="en-US" sz="1050" dirty="0">
                <a:solidFill>
                  <a:prstClr val="black"/>
                </a:solidFill>
              </a:rPr>
              <a:t>] I wish I did.</a:t>
            </a:r>
          </a:p>
          <a:p>
            <a:r>
              <a:rPr lang="en-US" sz="1050" dirty="0">
                <a:solidFill>
                  <a:prstClr val="black"/>
                </a:solidFill>
              </a:rPr>
              <a:t>	</a:t>
            </a:r>
            <a:r>
              <a:rPr lang="en-US" sz="1050" b="1" dirty="0">
                <a:solidFill>
                  <a:prstClr val="black"/>
                </a:solidFill>
              </a:rPr>
              <a:t>President Johnson</a:t>
            </a:r>
            <a:r>
              <a:rPr lang="en-US" sz="1050" dirty="0">
                <a:solidFill>
                  <a:prstClr val="black"/>
                </a:solidFill>
              </a:rPr>
              <a:t>: Well, you know what I’m talking about. That made it come home to you, didn’t it?</a:t>
            </a:r>
          </a:p>
          <a:p>
            <a:r>
              <a:rPr lang="en-US" sz="1050" dirty="0">
                <a:solidFill>
                  <a:prstClr val="black"/>
                </a:solidFill>
              </a:rPr>
              <a:t>	</a:t>
            </a:r>
            <a:r>
              <a:rPr lang="en-US" sz="1050" b="1" dirty="0">
                <a:solidFill>
                  <a:prstClr val="black"/>
                </a:solidFill>
              </a:rPr>
              <a:t>Thomas</a:t>
            </a:r>
            <a:r>
              <a:rPr lang="en-US" sz="1050" dirty="0">
                <a:solidFill>
                  <a:prstClr val="black"/>
                </a:solidFill>
              </a:rPr>
              <a:t>: Well, it </a:t>
            </a:r>
            <a:r>
              <a:rPr lang="en-US" sz="1050" dirty="0" err="1">
                <a:solidFill>
                  <a:prstClr val="black"/>
                </a:solidFill>
              </a:rPr>
              <a:t>ain’t</a:t>
            </a:r>
            <a:r>
              <a:rPr lang="en-US" sz="1050" dirty="0">
                <a:solidFill>
                  <a:prstClr val="black"/>
                </a:solidFill>
              </a:rPr>
              <a:t> going to—</a:t>
            </a:r>
          </a:p>
          <a:p>
            <a:r>
              <a:rPr lang="en-US" sz="1050" dirty="0">
                <a:solidFill>
                  <a:prstClr val="black"/>
                </a:solidFill>
              </a:rPr>
              <a:t>	</a:t>
            </a:r>
            <a:r>
              <a:rPr lang="en-US" sz="1050" b="1" dirty="0">
                <a:solidFill>
                  <a:prstClr val="black"/>
                </a:solidFill>
              </a:rPr>
              <a:t>President Johnson</a:t>
            </a:r>
            <a:r>
              <a:rPr lang="en-US" sz="1050" dirty="0">
                <a:solidFill>
                  <a:prstClr val="black"/>
                </a:solidFill>
              </a:rPr>
              <a:t>: Don’t you think I’m a damned idiot, now.</a:t>
            </a:r>
          </a:p>
          <a:p>
            <a:r>
              <a:rPr lang="en-US" sz="1050" dirty="0">
                <a:solidFill>
                  <a:prstClr val="black"/>
                </a:solidFill>
              </a:rPr>
              <a:t>	</a:t>
            </a:r>
            <a:r>
              <a:rPr lang="en-US" sz="1050" b="1" dirty="0">
                <a:solidFill>
                  <a:prstClr val="black"/>
                </a:solidFill>
              </a:rPr>
              <a:t>Thomas</a:t>
            </a:r>
            <a:r>
              <a:rPr lang="en-US" sz="1050" dirty="0">
                <a:solidFill>
                  <a:prstClr val="black"/>
                </a:solidFill>
              </a:rPr>
              <a:t>: Now, now—</a:t>
            </a:r>
          </a:p>
          <a:p>
            <a:r>
              <a:rPr lang="en-US" sz="1050" dirty="0">
                <a:solidFill>
                  <a:prstClr val="black"/>
                </a:solidFill>
              </a:rPr>
              <a:t>	</a:t>
            </a:r>
            <a:r>
              <a:rPr lang="en-US" sz="1050" b="1" dirty="0">
                <a:solidFill>
                  <a:prstClr val="black"/>
                </a:solidFill>
              </a:rPr>
              <a:t>President Johnson</a:t>
            </a:r>
            <a:r>
              <a:rPr lang="en-US" sz="1050" dirty="0">
                <a:solidFill>
                  <a:prstClr val="black"/>
                </a:solidFill>
              </a:rPr>
              <a:t>: Well—</a:t>
            </a:r>
          </a:p>
          <a:p>
            <a:r>
              <a:rPr lang="en-US" sz="1050" dirty="0">
                <a:solidFill>
                  <a:prstClr val="black"/>
                </a:solidFill>
              </a:rPr>
              <a:t>	</a:t>
            </a:r>
            <a:r>
              <a:rPr lang="en-US" sz="1050" b="1" dirty="0">
                <a:solidFill>
                  <a:prstClr val="black"/>
                </a:solidFill>
              </a:rPr>
              <a:t>Thomas</a:t>
            </a:r>
            <a:r>
              <a:rPr lang="en-US" sz="1050" dirty="0">
                <a:solidFill>
                  <a:prstClr val="black"/>
                </a:solidFill>
              </a:rPr>
              <a:t>: Now, now, now, now. Of course not. But I don’t think it’s going to hamstring you a bit on—</a:t>
            </a:r>
          </a:p>
          <a:p>
            <a:r>
              <a:rPr lang="en-US" sz="1050" dirty="0">
                <a:solidFill>
                  <a:prstClr val="black"/>
                </a:solidFill>
              </a:rPr>
              <a:t>	</a:t>
            </a:r>
            <a:r>
              <a:rPr lang="en-US" sz="1050" b="1" dirty="0">
                <a:solidFill>
                  <a:prstClr val="black"/>
                </a:solidFill>
              </a:rPr>
              <a:t>President Johnson</a:t>
            </a:r>
            <a:r>
              <a:rPr lang="en-US" sz="1050" dirty="0">
                <a:solidFill>
                  <a:prstClr val="black"/>
                </a:solidFill>
              </a:rPr>
              <a:t>: It doesn’t hamstring me. It just publicizes that I’m pro-Russian right when [Richard] Nixon’s running against me. That’s all it does.</a:t>
            </a:r>
          </a:p>
          <a:p>
            <a:r>
              <a:rPr lang="en-US" sz="1050" dirty="0">
                <a:solidFill>
                  <a:prstClr val="black"/>
                </a:solidFill>
              </a:rPr>
              <a:t>	</a:t>
            </a:r>
            <a:r>
              <a:rPr lang="en-US" sz="1050" b="1" dirty="0">
                <a:solidFill>
                  <a:prstClr val="black"/>
                </a:solidFill>
              </a:rPr>
              <a:t>Thomas</a:t>
            </a:r>
            <a:r>
              <a:rPr lang="en-US" sz="1050" dirty="0">
                <a:solidFill>
                  <a:prstClr val="black"/>
                </a:solidFill>
              </a:rPr>
              <a:t>: Well, he </a:t>
            </a:r>
            <a:r>
              <a:rPr lang="en-US" sz="1050" dirty="0" err="1">
                <a:solidFill>
                  <a:prstClr val="black"/>
                </a:solidFill>
              </a:rPr>
              <a:t>ain’t</a:t>
            </a:r>
            <a:r>
              <a:rPr lang="en-US" sz="1050" dirty="0">
                <a:solidFill>
                  <a:prstClr val="black"/>
                </a:solidFill>
              </a:rPr>
              <a:t> going to run, because he </a:t>
            </a:r>
            <a:r>
              <a:rPr lang="en-US" sz="1050" dirty="0" err="1">
                <a:solidFill>
                  <a:prstClr val="black"/>
                </a:solidFill>
              </a:rPr>
              <a:t>ain’t</a:t>
            </a:r>
            <a:r>
              <a:rPr lang="en-US" sz="1050" dirty="0">
                <a:solidFill>
                  <a:prstClr val="black"/>
                </a:solidFill>
              </a:rPr>
              <a:t> going to—</a:t>
            </a:r>
          </a:p>
          <a:p>
            <a:r>
              <a:rPr lang="en-US" sz="1050" dirty="0">
                <a:solidFill>
                  <a:prstClr val="black"/>
                </a:solidFill>
              </a:rPr>
              <a:t>	</a:t>
            </a:r>
            <a:r>
              <a:rPr lang="en-US" sz="1050" b="1" dirty="0">
                <a:solidFill>
                  <a:prstClr val="black"/>
                </a:solidFill>
              </a:rPr>
              <a:t>President Johnson</a:t>
            </a:r>
            <a:r>
              <a:rPr lang="en-US" sz="1050" dirty="0">
                <a:solidFill>
                  <a:prstClr val="black"/>
                </a:solidFill>
              </a:rPr>
              <a:t>: Well, listen, Albert—</a:t>
            </a:r>
          </a:p>
          <a:p>
            <a:r>
              <a:rPr lang="en-US" sz="1050" dirty="0">
                <a:solidFill>
                  <a:prstClr val="black"/>
                </a:solidFill>
              </a:rPr>
              <a:t>	</a:t>
            </a:r>
            <a:r>
              <a:rPr lang="en-US" sz="1050" b="1" dirty="0">
                <a:solidFill>
                  <a:prstClr val="black"/>
                </a:solidFill>
              </a:rPr>
              <a:t>Thomas</a:t>
            </a:r>
            <a:r>
              <a:rPr lang="en-US" sz="1050" dirty="0">
                <a:solidFill>
                  <a:prstClr val="black"/>
                </a:solidFill>
              </a:rPr>
              <a:t>: —he </a:t>
            </a:r>
            <a:r>
              <a:rPr lang="en-US" sz="1050" dirty="0" err="1">
                <a:solidFill>
                  <a:prstClr val="black"/>
                </a:solidFill>
              </a:rPr>
              <a:t>ain’t</a:t>
            </a:r>
            <a:r>
              <a:rPr lang="en-US" sz="1050" dirty="0">
                <a:solidFill>
                  <a:prstClr val="black"/>
                </a:solidFill>
              </a:rPr>
              <a:t> going to get two or three—</a:t>
            </a:r>
          </a:p>
          <a:p>
            <a:r>
              <a:rPr lang="en-US" sz="1050" dirty="0">
                <a:solidFill>
                  <a:prstClr val="black"/>
                </a:solidFill>
              </a:rPr>
              <a:t>	</a:t>
            </a:r>
            <a:r>
              <a:rPr lang="en-US" sz="1050" b="1" dirty="0">
                <a:solidFill>
                  <a:prstClr val="black"/>
                </a:solidFill>
              </a:rPr>
              <a:t>President Johnson</a:t>
            </a:r>
            <a:r>
              <a:rPr lang="en-US" sz="1050" dirty="0">
                <a:solidFill>
                  <a:prstClr val="black"/>
                </a:solidFill>
              </a:rPr>
              <a:t>: Listen, Albert. You and I are buddies now. You understand politics, and I do, too. I’m telling you that we’re working with the Republicans up there 100 percent.</a:t>
            </a:r>
          </a:p>
          <a:p>
            <a:r>
              <a:rPr lang="en-US" sz="1050" dirty="0">
                <a:solidFill>
                  <a:prstClr val="black"/>
                </a:solidFill>
              </a:rPr>
              <a:t>	</a:t>
            </a:r>
            <a:r>
              <a:rPr lang="en-US" sz="1050" b="1" dirty="0">
                <a:solidFill>
                  <a:prstClr val="black"/>
                </a:solidFill>
              </a:rPr>
              <a:t>Thomas</a:t>
            </a:r>
            <a:r>
              <a:rPr lang="en-US" sz="1050" dirty="0">
                <a:solidFill>
                  <a:prstClr val="black"/>
                </a:solidFill>
              </a:rPr>
              <a:t>: Well, I’m on your side.</a:t>
            </a:r>
          </a:p>
          <a:p>
            <a:r>
              <a:rPr lang="en-US" sz="1050" dirty="0">
                <a:solidFill>
                  <a:prstClr val="black"/>
                </a:solidFill>
              </a:rPr>
              <a:t>	</a:t>
            </a:r>
            <a:r>
              <a:rPr lang="en-US" sz="1050" b="1" dirty="0">
                <a:solidFill>
                  <a:prstClr val="black"/>
                </a:solidFill>
              </a:rPr>
              <a:t>President Johnson</a:t>
            </a:r>
            <a:r>
              <a:rPr lang="en-US" sz="1050" dirty="0">
                <a:solidFill>
                  <a:prstClr val="black"/>
                </a:solidFill>
              </a:rPr>
              <a:t>: Well, all right. You just don’t ever agree that that’s a good clause, because you know goddamn well it </a:t>
            </a:r>
            <a:r>
              <a:rPr lang="en-US" sz="1050" dirty="0" err="1">
                <a:solidFill>
                  <a:prstClr val="black"/>
                </a:solidFill>
              </a:rPr>
              <a:t>ain’t</a:t>
            </a:r>
            <a:r>
              <a:rPr lang="en-US" sz="1050" dirty="0">
                <a:solidFill>
                  <a:prstClr val="black"/>
                </a:solidFill>
              </a:rPr>
              <a:t>. Don’t try to shit me, because I know better.</a:t>
            </a:r>
          </a:p>
          <a:p>
            <a:r>
              <a:rPr lang="en-US" sz="1050" dirty="0">
                <a:solidFill>
                  <a:prstClr val="black"/>
                </a:solidFill>
              </a:rPr>
              <a:t>	</a:t>
            </a:r>
            <a:r>
              <a:rPr lang="en-US" sz="1050" b="1" dirty="0">
                <a:solidFill>
                  <a:prstClr val="black"/>
                </a:solidFill>
              </a:rPr>
              <a:t>Thomas</a:t>
            </a:r>
            <a:r>
              <a:rPr lang="en-US" sz="1050" dirty="0">
                <a:solidFill>
                  <a:prstClr val="black"/>
                </a:solidFill>
              </a:rPr>
              <a:t>: Here’s the Speaker. Well, I’ve worked with it in the space program—</a:t>
            </a:r>
          </a:p>
          <a:p>
            <a:r>
              <a:rPr lang="en-US" sz="1050" dirty="0">
                <a:solidFill>
                  <a:prstClr val="black"/>
                </a:solidFill>
              </a:rPr>
              <a:t>	</a:t>
            </a:r>
            <a:r>
              <a:rPr lang="en-US" sz="1050" b="1" dirty="0">
                <a:solidFill>
                  <a:prstClr val="black"/>
                </a:solidFill>
              </a:rPr>
              <a:t>President Johnson</a:t>
            </a:r>
            <a:r>
              <a:rPr lang="en-US" sz="1050" dirty="0">
                <a:solidFill>
                  <a:prstClr val="black"/>
                </a:solidFill>
              </a:rPr>
              <a:t>: Yeah, you’ve worked with it, but you’ve been working with it under Republican presidents, not under Democrats. When a Democratic President has to report that he makes a determination that it’s in his interest to go with Russia, it’s not good when you’re running for office. Now, you know that, don’t you?</a:t>
            </a:r>
          </a:p>
        </p:txBody>
      </p:sp>
      <p:pic>
        <p:nvPicPr>
          <p:cNvPr id="3" name="thomas-wheat_clause_1220_1036p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677400" y="3352800"/>
            <a:ext cx="533400" cy="533400"/>
          </a:xfrm>
          <a:prstGeom prst="rect">
            <a:avLst/>
          </a:prstGeom>
        </p:spPr>
      </p:pic>
    </p:spTree>
    <p:extLst>
      <p:ext uri="{BB962C8B-B14F-4D97-AF65-F5344CB8AC3E}">
        <p14:creationId xmlns:p14="http://schemas.microsoft.com/office/powerpoint/2010/main" val="412574921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3920"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rtke.jpg"/>
          <p:cNvPicPr>
            <a:picLocks noChangeAspect="1"/>
          </p:cNvPicPr>
          <p:nvPr/>
        </p:nvPicPr>
        <p:blipFill>
          <a:blip r:embed="rId3" cstate="print"/>
          <a:stretch>
            <a:fillRect/>
          </a:stretch>
        </p:blipFill>
        <p:spPr>
          <a:xfrm>
            <a:off x="3440546" y="83489"/>
            <a:ext cx="5246255" cy="6774511"/>
          </a:xfrm>
          <a:prstGeom prst="rect">
            <a:avLst/>
          </a:prstGeom>
        </p:spPr>
      </p:pic>
    </p:spTree>
    <p:extLst>
      <p:ext uri="{BB962C8B-B14F-4D97-AF65-F5344CB8AC3E}">
        <p14:creationId xmlns:p14="http://schemas.microsoft.com/office/powerpoint/2010/main" val="21698399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8581" y="609600"/>
            <a:ext cx="9094838" cy="563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121943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1650" y="609600"/>
            <a:ext cx="8608702" cy="563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163546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57400" y="304801"/>
            <a:ext cx="7848600" cy="5786199"/>
          </a:xfrm>
          <a:prstGeom prst="rect">
            <a:avLst/>
          </a:prstGeom>
          <a:noFill/>
        </p:spPr>
        <p:txBody>
          <a:bodyPr wrap="square" rtlCol="0">
            <a:spAutoFit/>
          </a:bodyPr>
          <a:lstStyle/>
          <a:p>
            <a:r>
              <a:rPr lang="en-US" sz="2000" b="1" cap="small" dirty="0">
                <a:solidFill>
                  <a:prstClr val="black"/>
                </a:solidFill>
              </a:rPr>
              <a:t>	</a:t>
            </a:r>
            <a:r>
              <a:rPr lang="en-US" sz="1400" b="1" cap="small" dirty="0">
                <a:solidFill>
                  <a:prstClr val="black"/>
                </a:solidFill>
              </a:rPr>
              <a:t>President Johnson:</a:t>
            </a:r>
            <a:r>
              <a:rPr lang="en-US" sz="1400" dirty="0">
                <a:solidFill>
                  <a:prstClr val="black"/>
                </a:solidFill>
              </a:rPr>
              <a:t> Vance?</a:t>
            </a:r>
          </a:p>
          <a:p>
            <a:r>
              <a:rPr lang="en-US" sz="1400" b="1" cap="small" dirty="0">
                <a:solidFill>
                  <a:prstClr val="black"/>
                </a:solidFill>
              </a:rPr>
              <a:t>	Vance </a:t>
            </a:r>
            <a:r>
              <a:rPr lang="en-US" sz="1400" b="1" cap="small" dirty="0" err="1">
                <a:solidFill>
                  <a:prstClr val="black"/>
                </a:solidFill>
              </a:rPr>
              <a:t>Hartke</a:t>
            </a:r>
            <a:r>
              <a:rPr lang="en-US" sz="1400" b="1" cap="small" dirty="0">
                <a:solidFill>
                  <a:prstClr val="black"/>
                </a:solidFill>
              </a:rPr>
              <a:t>:</a:t>
            </a:r>
            <a:r>
              <a:rPr lang="en-US" sz="1400" dirty="0">
                <a:solidFill>
                  <a:prstClr val="black"/>
                </a:solidFill>
              </a:rPr>
              <a:t> Yes, sir.</a:t>
            </a:r>
          </a:p>
          <a:p>
            <a:r>
              <a:rPr lang="en-US" sz="1400" b="1" cap="small" dirty="0">
                <a:solidFill>
                  <a:prstClr val="black"/>
                </a:solidFill>
              </a:rPr>
              <a:t>	President Johnson:</a:t>
            </a:r>
            <a:r>
              <a:rPr lang="en-US" sz="1400" dirty="0">
                <a:solidFill>
                  <a:prstClr val="black"/>
                </a:solidFill>
              </a:rPr>
              <a:t> Can’t you help me on this excise tax thing? You’re going to wreck this damn bill. We’re not going to have any. They’re going to get together this afternoon and try to make a motion to keep all excise taxes in there, and we need your help.</a:t>
            </a:r>
          </a:p>
          <a:p>
            <a:r>
              <a:rPr lang="en-US" sz="1400" b="1" cap="small" dirty="0">
                <a:solidFill>
                  <a:prstClr val="black"/>
                </a:solidFill>
              </a:rPr>
              <a:t>	</a:t>
            </a:r>
            <a:r>
              <a:rPr lang="en-US" sz="1400" b="1" cap="small" dirty="0" err="1">
                <a:solidFill>
                  <a:prstClr val="black"/>
                </a:solidFill>
              </a:rPr>
              <a:t>Hartke</a:t>
            </a:r>
            <a:r>
              <a:rPr lang="en-US" sz="1400" b="1" cap="small" dirty="0">
                <a:solidFill>
                  <a:prstClr val="black"/>
                </a:solidFill>
              </a:rPr>
              <a:t>:</a:t>
            </a:r>
            <a:r>
              <a:rPr lang="en-US" sz="1400" dirty="0">
                <a:solidFill>
                  <a:prstClr val="black"/>
                </a:solidFill>
              </a:rPr>
              <a:t> [</a:t>
            </a:r>
            <a:r>
              <a:rPr lang="en-US" sz="1400" i="1" dirty="0">
                <a:solidFill>
                  <a:prstClr val="black"/>
                </a:solidFill>
              </a:rPr>
              <a:t>searching for words</a:t>
            </a:r>
            <a:r>
              <a:rPr lang="en-US" sz="1400" dirty="0">
                <a:solidFill>
                  <a:prstClr val="black"/>
                </a:solidFill>
              </a:rPr>
              <a:t>] Well, I mean, I suppose that way started out—</a:t>
            </a:r>
          </a:p>
          <a:p>
            <a:r>
              <a:rPr lang="en-US" sz="1400" b="1" cap="small" dirty="0">
                <a:solidFill>
                  <a:prstClr val="black"/>
                </a:solidFill>
              </a:rPr>
              <a:t>	President Johnson:</a:t>
            </a:r>
            <a:r>
              <a:rPr lang="en-US" sz="1400" dirty="0">
                <a:solidFill>
                  <a:prstClr val="black"/>
                </a:solidFill>
              </a:rPr>
              <a:t> I know it. And [New Mexico senator] Clint Anderson, though, they all got mad yesterday because you-all screwed up that oil vote.</a:t>
            </a:r>
          </a:p>
          <a:p>
            <a:r>
              <a:rPr lang="en-US" sz="1400" dirty="0">
                <a:solidFill>
                  <a:prstClr val="black"/>
                </a:solidFill>
              </a:rPr>
              <a:t>	And they’re after the oil companies, and [Delaware senator John] Williams and everything else. Those big oil companies oughtn’t to be raising hell [for] 40 million. They got off with 400 million [in tax breaks], and they ought to let you-all off the hook.</a:t>
            </a:r>
          </a:p>
          <a:p>
            <a:r>
              <a:rPr lang="en-US" sz="1400" dirty="0">
                <a:solidFill>
                  <a:prstClr val="black"/>
                </a:solidFill>
              </a:rPr>
              <a:t>	But now we’ve got it in a big screwed-up mess, and we—all of us are going down in defeat if we can’t operate any better than that. There’s no leadership in the committee</a:t>
            </a:r>
            <a:r>
              <a:rPr lang="en-US" sz="1400" dirty="0" smtClean="0">
                <a:solidFill>
                  <a:prstClr val="black"/>
                </a:solidFill>
              </a:rPr>
              <a:t>.</a:t>
            </a:r>
          </a:p>
          <a:p>
            <a:r>
              <a:rPr lang="en-US" sz="1400" b="1" cap="small" dirty="0" smtClean="0">
                <a:solidFill>
                  <a:prstClr val="black"/>
                </a:solidFill>
              </a:rPr>
              <a:t>	President </a:t>
            </a:r>
            <a:r>
              <a:rPr lang="en-US" sz="1400" b="1" cap="small" dirty="0">
                <a:solidFill>
                  <a:prstClr val="black"/>
                </a:solidFill>
              </a:rPr>
              <a:t>Johnson: </a:t>
            </a:r>
            <a:r>
              <a:rPr lang="en-US" sz="1400" dirty="0">
                <a:solidFill>
                  <a:prstClr val="black"/>
                </a:solidFill>
              </a:rPr>
              <a:t>So for God’s sake, get in there. </a:t>
            </a:r>
            <a:r>
              <a:rPr lang="en-US" sz="1400" dirty="0" smtClean="0">
                <a:solidFill>
                  <a:prstClr val="black"/>
                </a:solidFill>
              </a:rPr>
              <a:t>Clint </a:t>
            </a:r>
            <a:r>
              <a:rPr lang="en-US" sz="1400" dirty="0">
                <a:solidFill>
                  <a:prstClr val="black"/>
                </a:solidFill>
              </a:rPr>
              <a:t>Anderson says he’ll change, and you change, and get two or three more and let’s . . .</a:t>
            </a:r>
          </a:p>
          <a:p>
            <a:r>
              <a:rPr lang="en-US" sz="1400" b="1" cap="small" dirty="0">
                <a:solidFill>
                  <a:prstClr val="black"/>
                </a:solidFill>
              </a:rPr>
              <a:t>	</a:t>
            </a:r>
            <a:r>
              <a:rPr lang="en-US" sz="1400" b="1" cap="small" dirty="0" err="1">
                <a:solidFill>
                  <a:prstClr val="black"/>
                </a:solidFill>
              </a:rPr>
              <a:t>Hartke</a:t>
            </a:r>
            <a:r>
              <a:rPr lang="en-US" sz="1400" b="1" cap="small" dirty="0">
                <a:solidFill>
                  <a:prstClr val="black"/>
                </a:solidFill>
              </a:rPr>
              <a:t>:</a:t>
            </a:r>
            <a:r>
              <a:rPr lang="en-US" sz="1400" dirty="0">
                <a:solidFill>
                  <a:prstClr val="black"/>
                </a:solidFill>
              </a:rPr>
              <a:t> The one big thing in there, the one thing I wanted, was [to cut the tax on] musical instruments.</a:t>
            </a:r>
          </a:p>
          <a:p>
            <a:r>
              <a:rPr lang="en-US" sz="1400" b="1" cap="small" dirty="0">
                <a:solidFill>
                  <a:prstClr val="black"/>
                </a:solidFill>
              </a:rPr>
              <a:t>	President Johnson: </a:t>
            </a:r>
            <a:r>
              <a:rPr lang="en-US" sz="1400" dirty="0">
                <a:solidFill>
                  <a:prstClr val="black"/>
                </a:solidFill>
              </a:rPr>
              <a:t>Oh, well—</a:t>
            </a:r>
          </a:p>
          <a:p>
            <a:r>
              <a:rPr lang="en-US" sz="1400" b="1" cap="small" dirty="0">
                <a:solidFill>
                  <a:prstClr val="black"/>
                </a:solidFill>
              </a:rPr>
              <a:t>	</a:t>
            </a:r>
            <a:r>
              <a:rPr lang="en-US" sz="1400" b="1" cap="small" dirty="0" err="1">
                <a:solidFill>
                  <a:prstClr val="black"/>
                </a:solidFill>
              </a:rPr>
              <a:t>Hartke</a:t>
            </a:r>
            <a:r>
              <a:rPr lang="en-US" sz="1400" b="1" cap="small" dirty="0">
                <a:solidFill>
                  <a:prstClr val="black"/>
                </a:solidFill>
              </a:rPr>
              <a:t>:</a:t>
            </a:r>
            <a:r>
              <a:rPr lang="en-US" sz="1400" dirty="0">
                <a:solidFill>
                  <a:prstClr val="black"/>
                </a:solidFill>
              </a:rPr>
              <a:t> This is—</a:t>
            </a:r>
          </a:p>
          <a:p>
            <a:r>
              <a:rPr lang="en-US" sz="1400" b="1" cap="small" dirty="0">
                <a:solidFill>
                  <a:prstClr val="black"/>
                </a:solidFill>
              </a:rPr>
              <a:t>	President Johnson:</a:t>
            </a:r>
            <a:r>
              <a:rPr lang="en-US" sz="1400" dirty="0">
                <a:solidFill>
                  <a:prstClr val="black"/>
                </a:solidFill>
              </a:rPr>
              <a:t> What’s important is the big credit to the Democratic Party, and let’s go on.</a:t>
            </a:r>
          </a:p>
          <a:p>
            <a:r>
              <a:rPr lang="en-US" sz="1400" dirty="0">
                <a:solidFill>
                  <a:prstClr val="black"/>
                </a:solidFill>
              </a:rPr>
              <a:t>	The goddamned band and musical instruments—they won’t be talking about it next November.</a:t>
            </a:r>
          </a:p>
          <a:p>
            <a:r>
              <a:rPr lang="en-US" sz="1400" b="1" cap="small" dirty="0">
                <a:solidFill>
                  <a:prstClr val="black"/>
                </a:solidFill>
              </a:rPr>
              <a:t>	</a:t>
            </a:r>
            <a:r>
              <a:rPr lang="en-US" sz="1400" b="1" cap="small" dirty="0" err="1">
                <a:solidFill>
                  <a:prstClr val="black"/>
                </a:solidFill>
              </a:rPr>
              <a:t>Hartke</a:t>
            </a:r>
            <a:r>
              <a:rPr lang="en-US" sz="1400" b="1" cap="small" dirty="0">
                <a:solidFill>
                  <a:prstClr val="black"/>
                </a:solidFill>
              </a:rPr>
              <a:t>:</a:t>
            </a:r>
            <a:r>
              <a:rPr lang="en-US" sz="1400" dirty="0">
                <a:solidFill>
                  <a:prstClr val="black"/>
                </a:solidFill>
              </a:rPr>
              <a:t> They will in Elkhart—</a:t>
            </a:r>
          </a:p>
          <a:p>
            <a:r>
              <a:rPr lang="en-US" sz="1400" b="1" cap="small" dirty="0">
                <a:solidFill>
                  <a:prstClr val="black"/>
                </a:solidFill>
              </a:rPr>
              <a:t>	President Johnson:</a:t>
            </a:r>
            <a:r>
              <a:rPr lang="en-US" sz="1400" dirty="0">
                <a:solidFill>
                  <a:prstClr val="black"/>
                </a:solidFill>
              </a:rPr>
              <a:t> What they’re going to be judging us by is: they’re going to be judging us whether we passed the tax bill or not and whether we’ve got prosperity.</a:t>
            </a:r>
          </a:p>
          <a:p>
            <a:endParaRPr lang="en-US" sz="1400" dirty="0">
              <a:solidFill>
                <a:prstClr val="black"/>
              </a:solidFill>
            </a:endParaRPr>
          </a:p>
        </p:txBody>
      </p:sp>
      <p:pic>
        <p:nvPicPr>
          <p:cNvPr id="3" name="2--hartk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093036" y="5481400"/>
            <a:ext cx="609600" cy="609600"/>
          </a:xfrm>
          <a:prstGeom prst="rect">
            <a:avLst/>
          </a:prstGeom>
        </p:spPr>
      </p:pic>
    </p:spTree>
    <p:extLst>
      <p:ext uri="{BB962C8B-B14F-4D97-AF65-F5344CB8AC3E}">
        <p14:creationId xmlns:p14="http://schemas.microsoft.com/office/powerpoint/2010/main" val="399249402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4705"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bj64.jpg"/>
          <p:cNvPicPr>
            <a:picLocks noChangeAspect="1"/>
          </p:cNvPicPr>
          <p:nvPr/>
        </p:nvPicPr>
        <p:blipFill>
          <a:blip r:embed="rId3" cstate="print"/>
          <a:stretch>
            <a:fillRect/>
          </a:stretch>
        </p:blipFill>
        <p:spPr>
          <a:xfrm>
            <a:off x="2516820" y="236350"/>
            <a:ext cx="7236781" cy="6316851"/>
          </a:xfrm>
          <a:prstGeom prst="rect">
            <a:avLst/>
          </a:prstGeom>
        </p:spPr>
      </p:pic>
    </p:spTree>
    <p:extLst>
      <p:ext uri="{BB962C8B-B14F-4D97-AF65-F5344CB8AC3E}">
        <p14:creationId xmlns:p14="http://schemas.microsoft.com/office/powerpoint/2010/main" val="34555977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5383"/>
            <a:ext cx="5510404" cy="3645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4"/>
          <a:stretch>
            <a:fillRect/>
          </a:stretch>
        </p:blipFill>
        <p:spPr>
          <a:xfrm>
            <a:off x="5954777" y="2410689"/>
            <a:ext cx="6140623" cy="4264557"/>
          </a:xfrm>
          <a:prstGeom prst="rect">
            <a:avLst/>
          </a:prstGeom>
        </p:spPr>
      </p:pic>
    </p:spTree>
    <p:extLst>
      <p:ext uri="{BB962C8B-B14F-4D97-AF65-F5344CB8AC3E}">
        <p14:creationId xmlns:p14="http://schemas.microsoft.com/office/powerpoint/2010/main" val="32149977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09800" y="457200"/>
            <a:ext cx="7391400" cy="5016758"/>
          </a:xfrm>
          <a:prstGeom prst="rect">
            <a:avLst/>
          </a:prstGeom>
          <a:noFill/>
        </p:spPr>
        <p:txBody>
          <a:bodyPr wrap="square" rtlCol="0">
            <a:spAutoFit/>
          </a:bodyPr>
          <a:lstStyle/>
          <a:p>
            <a:pPr algn="ctr"/>
            <a:r>
              <a:rPr lang="en-US" sz="2000" dirty="0">
                <a:solidFill>
                  <a:prstClr val="black"/>
                </a:solidFill>
              </a:rPr>
              <a:t>Economic Opportunity Act (1964)</a:t>
            </a:r>
          </a:p>
          <a:p>
            <a:endParaRPr lang="en-US" sz="2000" dirty="0">
              <a:solidFill>
                <a:prstClr val="black"/>
              </a:solidFill>
            </a:endParaRPr>
          </a:p>
          <a:p>
            <a:r>
              <a:rPr lang="en-US" sz="2000" dirty="0">
                <a:solidFill>
                  <a:prstClr val="black"/>
                </a:solidFill>
              </a:rPr>
              <a:t>VISTA (Volunteers In Service To America)</a:t>
            </a:r>
          </a:p>
          <a:p>
            <a:r>
              <a:rPr lang="en-US" sz="2000" dirty="0">
                <a:solidFill>
                  <a:prstClr val="black"/>
                </a:solidFill>
              </a:rPr>
              <a:t>Job Corps</a:t>
            </a:r>
          </a:p>
          <a:p>
            <a:r>
              <a:rPr lang="en-US" sz="2000" dirty="0">
                <a:solidFill>
                  <a:prstClr val="black"/>
                </a:solidFill>
              </a:rPr>
              <a:t>Head Start</a:t>
            </a:r>
          </a:p>
          <a:p>
            <a:r>
              <a:rPr lang="en-US" sz="2000" dirty="0">
                <a:solidFill>
                  <a:prstClr val="black"/>
                </a:solidFill>
              </a:rPr>
              <a:t>Legal Services</a:t>
            </a:r>
          </a:p>
          <a:p>
            <a:r>
              <a:rPr lang="en-US" sz="2000" dirty="0">
                <a:solidFill>
                  <a:prstClr val="black"/>
                </a:solidFill>
              </a:rPr>
              <a:t>Various local anti-poverty programs &amp; targeted medical programs</a:t>
            </a:r>
          </a:p>
          <a:p>
            <a:endParaRPr lang="en-US" sz="2000" dirty="0">
              <a:solidFill>
                <a:prstClr val="black"/>
              </a:solidFill>
            </a:endParaRPr>
          </a:p>
          <a:p>
            <a:pPr algn="ctr"/>
            <a:r>
              <a:rPr lang="en-US" sz="2000" dirty="0">
                <a:solidFill>
                  <a:prstClr val="black"/>
                </a:solidFill>
              </a:rPr>
              <a:t>Community Action Programs</a:t>
            </a:r>
          </a:p>
          <a:p>
            <a:endParaRPr lang="en-US" sz="2000" dirty="0">
              <a:solidFill>
                <a:prstClr val="black"/>
              </a:solidFill>
            </a:endParaRPr>
          </a:p>
          <a:p>
            <a:r>
              <a:rPr lang="en-US" sz="2000" dirty="0">
                <a:solidFill>
                  <a:prstClr val="black"/>
                </a:solidFill>
              </a:rPr>
              <a:t>“provides services, assistance, and other activities of sufficient scope and size to give promise of progress toward elimination of poverty or a cause or causes of poverty through developing employment opportunities, improving human performance, motivation, and productivity, or bettering the conditions under which people live, learn, and work.</a:t>
            </a:r>
          </a:p>
        </p:txBody>
      </p:sp>
    </p:spTree>
    <p:extLst>
      <p:ext uri="{BB962C8B-B14F-4D97-AF65-F5344CB8AC3E}">
        <p14:creationId xmlns:p14="http://schemas.microsoft.com/office/powerpoint/2010/main" val="626670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bjrichardrussell.jpg"/>
          <p:cNvPicPr>
            <a:picLocks noChangeAspect="1"/>
          </p:cNvPicPr>
          <p:nvPr/>
        </p:nvPicPr>
        <p:blipFill>
          <a:blip r:embed="rId3" cstate="print"/>
          <a:stretch>
            <a:fillRect/>
          </a:stretch>
        </p:blipFill>
        <p:spPr>
          <a:xfrm>
            <a:off x="1690077" y="304800"/>
            <a:ext cx="8811846" cy="6248400"/>
          </a:xfrm>
          <a:prstGeom prst="rect">
            <a:avLst/>
          </a:prstGeom>
        </p:spPr>
      </p:pic>
    </p:spTree>
    <p:extLst>
      <p:ext uri="{BB962C8B-B14F-4D97-AF65-F5344CB8AC3E}">
        <p14:creationId xmlns:p14="http://schemas.microsoft.com/office/powerpoint/2010/main" val="38481148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3344" y="15622"/>
            <a:ext cx="5193456" cy="68423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662634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Johnson Signs the Civil Rights Act 1964.jpg"/>
          <p:cNvPicPr>
            <a:picLocks noChangeAspect="1"/>
          </p:cNvPicPr>
          <p:nvPr/>
        </p:nvPicPr>
        <p:blipFill>
          <a:blip r:embed="rId3" cstate="print"/>
          <a:stretch>
            <a:fillRect/>
          </a:stretch>
        </p:blipFill>
        <p:spPr>
          <a:xfrm>
            <a:off x="1524000" y="288036"/>
            <a:ext cx="9144000" cy="6281928"/>
          </a:xfrm>
          <a:prstGeom prst="rect">
            <a:avLst/>
          </a:prstGeom>
        </p:spPr>
      </p:pic>
    </p:spTree>
    <p:extLst>
      <p:ext uri="{BB962C8B-B14F-4D97-AF65-F5344CB8AC3E}">
        <p14:creationId xmlns:p14="http://schemas.microsoft.com/office/powerpoint/2010/main" val="16523525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2468" y="-83738"/>
            <a:ext cx="6698732" cy="6713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112338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oldwater.jpg"/>
          <p:cNvPicPr>
            <a:picLocks noChangeAspect="1"/>
          </p:cNvPicPr>
          <p:nvPr/>
        </p:nvPicPr>
        <p:blipFill>
          <a:blip r:embed="rId3" cstate="print"/>
          <a:stretch>
            <a:fillRect/>
          </a:stretch>
        </p:blipFill>
        <p:spPr>
          <a:xfrm>
            <a:off x="3848528" y="0"/>
            <a:ext cx="4494944" cy="6858000"/>
          </a:xfrm>
          <a:prstGeom prst="rect">
            <a:avLst/>
          </a:prstGeom>
        </p:spPr>
      </p:pic>
    </p:spTree>
    <p:extLst>
      <p:ext uri="{BB962C8B-B14F-4D97-AF65-F5344CB8AC3E}">
        <p14:creationId xmlns:p14="http://schemas.microsoft.com/office/powerpoint/2010/main" val="37018703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aker.jpg"/>
          <p:cNvPicPr>
            <a:picLocks noChangeAspect="1"/>
          </p:cNvPicPr>
          <p:nvPr/>
        </p:nvPicPr>
        <p:blipFill>
          <a:blip r:embed="rId3" cstate="print"/>
          <a:stretch>
            <a:fillRect/>
          </a:stretch>
        </p:blipFill>
        <p:spPr>
          <a:xfrm>
            <a:off x="3666067" y="152400"/>
            <a:ext cx="4978400" cy="6400800"/>
          </a:xfrm>
          <a:prstGeom prst="rect">
            <a:avLst/>
          </a:prstGeom>
        </p:spPr>
      </p:pic>
    </p:spTree>
    <p:extLst>
      <p:ext uri="{BB962C8B-B14F-4D97-AF65-F5344CB8AC3E}">
        <p14:creationId xmlns:p14="http://schemas.microsoft.com/office/powerpoint/2010/main" val="25935032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77px-fannie_lou_hamer_1964-08-22.jpg"/>
          <p:cNvPicPr>
            <a:picLocks noChangeAspect="1"/>
          </p:cNvPicPr>
          <p:nvPr/>
        </p:nvPicPr>
        <p:blipFill>
          <a:blip r:embed="rId3" cstate="print"/>
          <a:stretch>
            <a:fillRect/>
          </a:stretch>
        </p:blipFill>
        <p:spPr>
          <a:xfrm>
            <a:off x="4180840" y="304800"/>
            <a:ext cx="3878199" cy="6172200"/>
          </a:xfrm>
          <a:prstGeom prst="rect">
            <a:avLst/>
          </a:prstGeom>
        </p:spPr>
      </p:pic>
    </p:spTree>
    <p:extLst>
      <p:ext uri="{BB962C8B-B14F-4D97-AF65-F5344CB8AC3E}">
        <p14:creationId xmlns:p14="http://schemas.microsoft.com/office/powerpoint/2010/main" val="22068405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57400" y="381000"/>
            <a:ext cx="7620000" cy="5909310"/>
          </a:xfrm>
          <a:prstGeom prst="rect">
            <a:avLst/>
          </a:prstGeom>
          <a:noFill/>
        </p:spPr>
        <p:txBody>
          <a:bodyPr wrap="square" rtlCol="0">
            <a:spAutoFit/>
          </a:bodyPr>
          <a:lstStyle/>
          <a:p>
            <a:r>
              <a:rPr lang="en-US" b="1" cap="small" dirty="0">
                <a:solidFill>
                  <a:prstClr val="black"/>
                </a:solidFill>
              </a:rPr>
              <a:t>	President Johnson</a:t>
            </a:r>
            <a:r>
              <a:rPr lang="en-US" dirty="0">
                <a:solidFill>
                  <a:prstClr val="black"/>
                </a:solidFill>
              </a:rPr>
              <a:t>: What’s happening is we’re doing four or five things. Number one: we’re coming in there and seating the state of Mississippi. Every damn one of them. Now, they oughtn’t to be, Carl. They oughtn’t to …</a:t>
            </a:r>
          </a:p>
          <a:p>
            <a:r>
              <a:rPr lang="en-US" b="1" cap="small" dirty="0">
                <a:solidFill>
                  <a:prstClr val="black"/>
                </a:solidFill>
              </a:rPr>
              <a:t>	Carl Sanders:</a:t>
            </a:r>
            <a:r>
              <a:rPr lang="en-US" dirty="0">
                <a:solidFill>
                  <a:prstClr val="black"/>
                </a:solidFill>
              </a:rPr>
              <a:t> I don’t—</a:t>
            </a:r>
          </a:p>
          <a:p>
            <a:r>
              <a:rPr lang="en-US" b="1" cap="small" dirty="0">
                <a:solidFill>
                  <a:prstClr val="black"/>
                </a:solidFill>
              </a:rPr>
              <a:t>	President Johnson</a:t>
            </a:r>
            <a:r>
              <a:rPr lang="en-US" dirty="0">
                <a:solidFill>
                  <a:prstClr val="black"/>
                </a:solidFill>
              </a:rPr>
              <a:t>: You and I just can’t survive our political modern life with these goddamned fellows down there [white Mississippi leaders] that are eating them for breakfast every morning. They’ve got to quit that. And they’ve got to let them [African-Americans] vote. And they’ve got to let them shave. And they’ve got to let them eat, and things like that. And they don’t do it.</a:t>
            </a:r>
          </a:p>
          <a:p>
            <a:r>
              <a:rPr lang="en-US" dirty="0">
                <a:solidFill>
                  <a:prstClr val="black"/>
                </a:solidFill>
              </a:rPr>
              <a:t>	However much we love [Democratic Senators] Jim Eastland and John </a:t>
            </a:r>
            <a:r>
              <a:rPr lang="en-US" dirty="0" err="1">
                <a:solidFill>
                  <a:prstClr val="black"/>
                </a:solidFill>
              </a:rPr>
              <a:t>Stennis</a:t>
            </a:r>
            <a:r>
              <a:rPr lang="en-US" dirty="0">
                <a:solidFill>
                  <a:prstClr val="black"/>
                </a:solidFill>
              </a:rPr>
              <a:t>, they get a governor like Ross Barnett, and he’s messing around there with [George] Wallace, and they won’t let one [black] man go in a precinct convention. We’ve got to put a stop to that, because that’s just like the old days, by God, when they wouldn’t let them go in and cast a vote of any kind.</a:t>
            </a:r>
          </a:p>
          <a:p>
            <a:r>
              <a:rPr lang="en-US" dirty="0">
                <a:solidFill>
                  <a:prstClr val="black"/>
                </a:solidFill>
              </a:rPr>
              <a:t>	You’ve put a stop to it in your state. But we’re going to ignore that. We’re going to say, “Hell, yes, you did it. You’re wrong. You violated the ’57 [civil rights] law, and you violated the ’60 [civil rights] law, and you violated the ’64 [civil rights] law, but we’re going to seat you—every damn one of you. [</a:t>
            </a:r>
            <a:r>
              <a:rPr lang="en-US" i="1" dirty="0">
                <a:solidFill>
                  <a:prstClr val="black"/>
                </a:solidFill>
              </a:rPr>
              <a:t>dripping with sarcasm</a:t>
            </a:r>
            <a:r>
              <a:rPr lang="en-US" dirty="0">
                <a:solidFill>
                  <a:prstClr val="black"/>
                </a:solidFill>
              </a:rPr>
              <a:t>] You lily white babies, we’re going to salute you.”</a:t>
            </a:r>
          </a:p>
          <a:p>
            <a:endParaRPr lang="en-US" dirty="0">
              <a:solidFill>
                <a:prstClr val="black"/>
              </a:solidFill>
            </a:endParaRPr>
          </a:p>
        </p:txBody>
      </p:sp>
      <p:pic>
        <p:nvPicPr>
          <p:cNvPr id="3" name="6--LBJ_sanders_25Ag_lilywhit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633364" y="5275118"/>
            <a:ext cx="609600" cy="609600"/>
          </a:xfrm>
          <a:prstGeom prst="rect">
            <a:avLst/>
          </a:prstGeom>
        </p:spPr>
      </p:pic>
    </p:spTree>
    <p:extLst>
      <p:ext uri="{BB962C8B-B14F-4D97-AF65-F5344CB8AC3E}">
        <p14:creationId xmlns:p14="http://schemas.microsoft.com/office/powerpoint/2010/main" val="326058294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1805"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illMoyers_LBJ_1963B.jpg"/>
          <p:cNvPicPr>
            <a:picLocks noChangeAspect="1"/>
          </p:cNvPicPr>
          <p:nvPr/>
        </p:nvPicPr>
        <p:blipFill>
          <a:blip r:embed="rId3" cstate="print"/>
          <a:stretch>
            <a:fillRect/>
          </a:stretch>
        </p:blipFill>
        <p:spPr>
          <a:xfrm>
            <a:off x="3908298" y="-74448"/>
            <a:ext cx="4473702" cy="6856248"/>
          </a:xfrm>
          <a:prstGeom prst="rect">
            <a:avLst/>
          </a:prstGeom>
        </p:spPr>
      </p:pic>
    </p:spTree>
    <p:extLst>
      <p:ext uri="{BB962C8B-B14F-4D97-AF65-F5344CB8AC3E}">
        <p14:creationId xmlns:p14="http://schemas.microsoft.com/office/powerpoint/2010/main" val="37805366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75409" y="176645"/>
            <a:ext cx="10480271" cy="7171194"/>
          </a:xfrm>
          <a:prstGeom prst="rect">
            <a:avLst/>
          </a:prstGeom>
          <a:noFill/>
        </p:spPr>
        <p:txBody>
          <a:bodyPr wrap="square" rtlCol="0">
            <a:spAutoFit/>
          </a:bodyPr>
          <a:lstStyle/>
          <a:p>
            <a:r>
              <a:rPr lang="en-US" sz="1150" b="1" cap="small" dirty="0" smtClean="0">
                <a:solidFill>
                  <a:prstClr val="black"/>
                </a:solidFill>
              </a:rPr>
              <a:t>	President Johnson</a:t>
            </a:r>
            <a:r>
              <a:rPr lang="en-US" sz="1150" b="1" dirty="0" smtClean="0">
                <a:solidFill>
                  <a:prstClr val="black"/>
                </a:solidFill>
              </a:rPr>
              <a:t>:</a:t>
            </a:r>
            <a:r>
              <a:rPr lang="en-US" sz="1150" dirty="0" smtClean="0">
                <a:solidFill>
                  <a:prstClr val="black"/>
                </a:solidFill>
              </a:rPr>
              <a:t> [The speech should stress that] we have a right to </a:t>
            </a:r>
            <a:r>
              <a:rPr lang="en-US" sz="1150" i="1" dirty="0" smtClean="0">
                <a:solidFill>
                  <a:prstClr val="black"/>
                </a:solidFill>
              </a:rPr>
              <a:t>wish</a:t>
            </a:r>
            <a:r>
              <a:rPr lang="en-US" sz="1150" dirty="0" smtClean="0">
                <a:solidFill>
                  <a:prstClr val="black"/>
                </a:solidFill>
              </a:rPr>
              <a:t> what we want to, </a:t>
            </a:r>
            <a:r>
              <a:rPr lang="en-US" sz="1150" i="1" dirty="0" smtClean="0">
                <a:solidFill>
                  <a:prstClr val="black"/>
                </a:solidFill>
              </a:rPr>
              <a:t>think</a:t>
            </a:r>
            <a:r>
              <a:rPr lang="en-US" sz="1150" dirty="0" smtClean="0">
                <a:solidFill>
                  <a:prstClr val="black"/>
                </a:solidFill>
              </a:rPr>
              <a:t> what we want to, </a:t>
            </a:r>
            <a:r>
              <a:rPr lang="en-US" sz="1150" i="1" dirty="0" smtClean="0">
                <a:solidFill>
                  <a:prstClr val="black"/>
                </a:solidFill>
              </a:rPr>
              <a:t>worship</a:t>
            </a:r>
            <a:r>
              <a:rPr lang="en-US" sz="1150" dirty="0" smtClean="0">
                <a:solidFill>
                  <a:prstClr val="black"/>
                </a:solidFill>
              </a:rPr>
              <a:t> where we want to, sleep where we want to.</a:t>
            </a:r>
          </a:p>
          <a:p>
            <a:r>
              <a:rPr lang="en-US" sz="1150" dirty="0" smtClean="0">
                <a:solidFill>
                  <a:prstClr val="black"/>
                </a:solidFill>
              </a:rPr>
              <a:t>	Everything like . . . the basic fundamentals that—that Declaration of Independence, Bill of Rights, Constitution thing, wrapped up in one paragraph.</a:t>
            </a:r>
          </a:p>
          <a:p>
            <a:r>
              <a:rPr lang="en-US" sz="1150" dirty="0" smtClean="0">
                <a:solidFill>
                  <a:prstClr val="black"/>
                </a:solidFill>
              </a:rPr>
              <a:t>	Do you remember the paragraph I’m talking about?</a:t>
            </a:r>
          </a:p>
          <a:p>
            <a:r>
              <a:rPr lang="en-US" sz="1150" b="1" cap="small" dirty="0" smtClean="0">
                <a:solidFill>
                  <a:prstClr val="black"/>
                </a:solidFill>
              </a:rPr>
              <a:t>	Bill Moyers</a:t>
            </a:r>
            <a:r>
              <a:rPr lang="en-US" sz="1150" b="1" dirty="0" smtClean="0">
                <a:solidFill>
                  <a:prstClr val="black"/>
                </a:solidFill>
              </a:rPr>
              <a:t>:</a:t>
            </a:r>
            <a:r>
              <a:rPr lang="en-US" sz="1150" dirty="0" smtClean="0">
                <a:solidFill>
                  <a:prstClr val="black"/>
                </a:solidFill>
              </a:rPr>
              <a:t> Yes, sir. I sure do.</a:t>
            </a:r>
          </a:p>
          <a:p>
            <a:r>
              <a:rPr lang="en-US" sz="1150" b="1" cap="small" dirty="0" smtClean="0">
                <a:solidFill>
                  <a:prstClr val="black"/>
                </a:solidFill>
              </a:rPr>
              <a:t>	President Johnson</a:t>
            </a:r>
            <a:r>
              <a:rPr lang="en-US" sz="1150" b="1" dirty="0" smtClean="0">
                <a:solidFill>
                  <a:prstClr val="black"/>
                </a:solidFill>
              </a:rPr>
              <a:t>:</a:t>
            </a:r>
            <a:r>
              <a:rPr lang="en-US" sz="1150" dirty="0" smtClean="0">
                <a:solidFill>
                  <a:prstClr val="black"/>
                </a:solidFill>
              </a:rPr>
              <a:t> But I want it elaborated on a little bit—“A mind to be trained, a child’s mind to be trained. A church to pray in. A home to sleep in. A job to work in.”</a:t>
            </a:r>
          </a:p>
          <a:p>
            <a:r>
              <a:rPr lang="en-US" sz="1150" b="1" cap="small" dirty="0" smtClean="0">
                <a:solidFill>
                  <a:prstClr val="black"/>
                </a:solidFill>
              </a:rPr>
              <a:t>	Moyers</a:t>
            </a:r>
            <a:r>
              <a:rPr lang="en-US" sz="1150" b="1" dirty="0" smtClean="0">
                <a:solidFill>
                  <a:prstClr val="black"/>
                </a:solidFill>
              </a:rPr>
              <a:t>:</a:t>
            </a:r>
            <a:r>
              <a:rPr lang="en-US" sz="1150" dirty="0" smtClean="0">
                <a:solidFill>
                  <a:prstClr val="black"/>
                </a:solidFill>
              </a:rPr>
              <a:t> All right.</a:t>
            </a:r>
          </a:p>
          <a:p>
            <a:r>
              <a:rPr lang="en-US" sz="1150" b="1" cap="small" dirty="0" smtClean="0">
                <a:solidFill>
                  <a:prstClr val="black"/>
                </a:solidFill>
              </a:rPr>
              <a:t>	President Johnson</a:t>
            </a:r>
            <a:r>
              <a:rPr lang="en-US" sz="1150" b="1" dirty="0" smtClean="0">
                <a:solidFill>
                  <a:prstClr val="black"/>
                </a:solidFill>
              </a:rPr>
              <a:t>:</a:t>
            </a:r>
            <a:r>
              <a:rPr lang="en-US" sz="1150" dirty="0" smtClean="0">
                <a:solidFill>
                  <a:prstClr val="black"/>
                </a:solidFill>
              </a:rPr>
              <a:t> Let’s get education, religion, free speech, free press—“read what he pleases”—that will round him out as a well-balanced, tolerant, understanding individual.</a:t>
            </a:r>
          </a:p>
          <a:p>
            <a:r>
              <a:rPr lang="en-US" sz="1150" b="1" cap="small" dirty="0" smtClean="0">
                <a:solidFill>
                  <a:prstClr val="black"/>
                </a:solidFill>
              </a:rPr>
              <a:t>	Moyers</a:t>
            </a:r>
            <a:r>
              <a:rPr lang="en-US" sz="1150" dirty="0" smtClean="0">
                <a:solidFill>
                  <a:prstClr val="black"/>
                </a:solidFill>
              </a:rPr>
              <a:t>: All right.</a:t>
            </a:r>
          </a:p>
          <a:p>
            <a:r>
              <a:rPr lang="en-US" sz="1150" b="1" cap="small" dirty="0" smtClean="0">
                <a:solidFill>
                  <a:prstClr val="black"/>
                </a:solidFill>
              </a:rPr>
              <a:t>	President Johnson</a:t>
            </a:r>
            <a:r>
              <a:rPr lang="en-US" sz="1150" dirty="0" smtClean="0">
                <a:solidFill>
                  <a:prstClr val="black"/>
                </a:solidFill>
              </a:rPr>
              <a:t>: Instead of one of these kooks.</a:t>
            </a:r>
          </a:p>
          <a:p>
            <a:r>
              <a:rPr lang="en-US" sz="1150" b="1" cap="small" dirty="0" smtClean="0">
                <a:solidFill>
                  <a:prstClr val="black"/>
                </a:solidFill>
              </a:rPr>
              <a:t>	Moyers</a:t>
            </a:r>
            <a:r>
              <a:rPr lang="en-US" sz="1150" b="1" dirty="0">
                <a:solidFill>
                  <a:prstClr val="black"/>
                </a:solidFill>
              </a:rPr>
              <a:t>:</a:t>
            </a:r>
            <a:r>
              <a:rPr lang="en-US" sz="1150" dirty="0">
                <a:solidFill>
                  <a:prstClr val="black"/>
                </a:solidFill>
              </a:rPr>
              <a:t> OK.</a:t>
            </a:r>
          </a:p>
          <a:p>
            <a:r>
              <a:rPr lang="en-US" sz="1150" b="1" cap="small" dirty="0">
                <a:solidFill>
                  <a:prstClr val="black"/>
                </a:solidFill>
              </a:rPr>
              <a:t>	President Johnson</a:t>
            </a:r>
            <a:r>
              <a:rPr lang="en-US" sz="1150" b="1" dirty="0">
                <a:solidFill>
                  <a:prstClr val="black"/>
                </a:solidFill>
              </a:rPr>
              <a:t>:</a:t>
            </a:r>
            <a:r>
              <a:rPr lang="en-US" sz="1150" dirty="0">
                <a:solidFill>
                  <a:prstClr val="black"/>
                </a:solidFill>
              </a:rPr>
              <a:t> [</a:t>
            </a:r>
            <a:r>
              <a:rPr lang="en-US" sz="1150" i="1" dirty="0">
                <a:solidFill>
                  <a:prstClr val="black"/>
                </a:solidFill>
              </a:rPr>
              <a:t>chuckling</a:t>
            </a:r>
            <a:r>
              <a:rPr lang="en-US" sz="1150" dirty="0">
                <a:solidFill>
                  <a:prstClr val="black"/>
                </a:solidFill>
              </a:rPr>
              <a:t>] Do you follow me there, now?</a:t>
            </a:r>
          </a:p>
          <a:p>
            <a:r>
              <a:rPr lang="en-US" sz="1150" b="1" cap="small" dirty="0">
                <a:solidFill>
                  <a:prstClr val="black"/>
                </a:solidFill>
              </a:rPr>
              <a:t>	Moyers</a:t>
            </a:r>
            <a:r>
              <a:rPr lang="en-US" sz="1150" b="1" dirty="0">
                <a:solidFill>
                  <a:prstClr val="black"/>
                </a:solidFill>
              </a:rPr>
              <a:t>:</a:t>
            </a:r>
            <a:r>
              <a:rPr lang="en-US" sz="1150" dirty="0">
                <a:solidFill>
                  <a:prstClr val="black"/>
                </a:solidFill>
              </a:rPr>
              <a:t> Gotcha.</a:t>
            </a:r>
          </a:p>
          <a:p>
            <a:r>
              <a:rPr lang="en-US" sz="1150" b="1" cap="small" dirty="0">
                <a:solidFill>
                  <a:prstClr val="black"/>
                </a:solidFill>
              </a:rPr>
              <a:t>	President Johnson</a:t>
            </a:r>
            <a:r>
              <a:rPr lang="en-US" sz="1150" b="1" dirty="0">
                <a:solidFill>
                  <a:prstClr val="black"/>
                </a:solidFill>
              </a:rPr>
              <a:t>:</a:t>
            </a:r>
            <a:r>
              <a:rPr lang="en-US" sz="1150" dirty="0">
                <a:solidFill>
                  <a:prstClr val="black"/>
                </a:solidFill>
              </a:rPr>
              <a:t> I want that one paragraph so that I can have all the Johnson philosophy.</a:t>
            </a:r>
          </a:p>
          <a:p>
            <a:r>
              <a:rPr lang="en-US" sz="1150" dirty="0">
                <a:solidFill>
                  <a:prstClr val="black"/>
                </a:solidFill>
              </a:rPr>
              <a:t>	He [Reuther] said, “Now, you’ve got to speak some on poverty. You’ve got to speak some on education. You’ve got to speak some on Medicare.” Somebody’s told him it’s going to be a high level speech. And he wants it a party hack speech.</a:t>
            </a:r>
          </a:p>
          <a:p>
            <a:r>
              <a:rPr lang="en-US" sz="1150" dirty="0">
                <a:solidFill>
                  <a:prstClr val="black"/>
                </a:solidFill>
              </a:rPr>
              <a:t>	I said, “Well, I’m going to refer to all of them.” I want it in one paragraph—my philosophy. So that when you quote what I had in that </a:t>
            </a:r>
            <a:r>
              <a:rPr lang="en-US" sz="1150" i="1" dirty="0">
                <a:solidFill>
                  <a:prstClr val="black"/>
                </a:solidFill>
              </a:rPr>
              <a:t>Southwest Quarterly</a:t>
            </a:r>
            <a:r>
              <a:rPr lang="en-US" sz="1150" dirty="0">
                <a:solidFill>
                  <a:prstClr val="black"/>
                </a:solidFill>
              </a:rPr>
              <a:t> [article]—“I’m a free man, an American, and a senator, in that order, and so forth.” Do you remember?</a:t>
            </a:r>
          </a:p>
          <a:p>
            <a:r>
              <a:rPr lang="en-US" sz="1150" b="1" cap="small" dirty="0">
                <a:solidFill>
                  <a:prstClr val="black"/>
                </a:solidFill>
              </a:rPr>
              <a:t>	Moyers</a:t>
            </a:r>
            <a:r>
              <a:rPr lang="en-US" sz="1150" b="1" dirty="0">
                <a:solidFill>
                  <a:prstClr val="black"/>
                </a:solidFill>
              </a:rPr>
              <a:t>:</a:t>
            </a:r>
            <a:r>
              <a:rPr lang="en-US" sz="1150" dirty="0">
                <a:solidFill>
                  <a:prstClr val="black"/>
                </a:solidFill>
              </a:rPr>
              <a:t> Right.</a:t>
            </a:r>
          </a:p>
          <a:p>
            <a:r>
              <a:rPr lang="en-US" sz="1150" b="1" cap="small" dirty="0">
                <a:solidFill>
                  <a:prstClr val="black"/>
                </a:solidFill>
              </a:rPr>
              <a:t>	President Johnson</a:t>
            </a:r>
            <a:r>
              <a:rPr lang="en-US" sz="1150" b="1" dirty="0">
                <a:solidFill>
                  <a:prstClr val="black"/>
                </a:solidFill>
              </a:rPr>
              <a:t>:</a:t>
            </a:r>
            <a:r>
              <a:rPr lang="en-US" sz="1150" dirty="0">
                <a:solidFill>
                  <a:prstClr val="black"/>
                </a:solidFill>
              </a:rPr>
              <a:t> I want something that you can quote like this the rest of our lives. You can put it up in the preface of your book. “I see a . . . I have a vision . . . dash . . . a vision of a land where a child can [</a:t>
            </a:r>
            <a:r>
              <a:rPr lang="en-US" sz="1150" i="1" dirty="0">
                <a:solidFill>
                  <a:prstClr val="black"/>
                </a:solidFill>
              </a:rPr>
              <a:t>pauses for nine seconds</a:t>
            </a:r>
            <a:r>
              <a:rPr lang="en-US" sz="1150" dirty="0">
                <a:solidFill>
                  <a:prstClr val="black"/>
                </a:solidFill>
              </a:rPr>
              <a:t>] have a home to live in.”</a:t>
            </a:r>
          </a:p>
          <a:p>
            <a:r>
              <a:rPr lang="en-US" sz="1150" dirty="0">
                <a:solidFill>
                  <a:prstClr val="black"/>
                </a:solidFill>
              </a:rPr>
              <a:t>	[</a:t>
            </a:r>
            <a:r>
              <a:rPr lang="en-US" sz="1150" i="1" dirty="0">
                <a:solidFill>
                  <a:prstClr val="black"/>
                </a:solidFill>
              </a:rPr>
              <a:t>quickly</a:t>
            </a:r>
            <a:r>
              <a:rPr lang="en-US" sz="1150" dirty="0">
                <a:solidFill>
                  <a:prstClr val="black"/>
                </a:solidFill>
              </a:rPr>
              <a:t>] And then repeat what I just said to you.</a:t>
            </a:r>
          </a:p>
          <a:p>
            <a:r>
              <a:rPr lang="en-US" sz="1150" b="1" cap="small" dirty="0">
                <a:solidFill>
                  <a:prstClr val="black"/>
                </a:solidFill>
              </a:rPr>
              <a:t>	Moyers</a:t>
            </a:r>
            <a:r>
              <a:rPr lang="en-US" sz="1150" dirty="0">
                <a:solidFill>
                  <a:prstClr val="black"/>
                </a:solidFill>
              </a:rPr>
              <a:t>: OK</a:t>
            </a:r>
            <a:r>
              <a:rPr lang="en-US" sz="1150" dirty="0" smtClean="0">
                <a:solidFill>
                  <a:prstClr val="black"/>
                </a:solidFill>
              </a:rPr>
              <a:t>.</a:t>
            </a:r>
          </a:p>
          <a:p>
            <a:r>
              <a:rPr lang="en-US" sz="1150" b="1" cap="small" dirty="0" smtClean="0">
                <a:solidFill>
                  <a:prstClr val="black"/>
                </a:solidFill>
              </a:rPr>
              <a:t>	President </a:t>
            </a:r>
            <a:r>
              <a:rPr lang="en-US" sz="1150" b="1" cap="small" dirty="0">
                <a:solidFill>
                  <a:prstClr val="black"/>
                </a:solidFill>
              </a:rPr>
              <a:t>Johnson</a:t>
            </a:r>
            <a:r>
              <a:rPr lang="en-US" sz="1150" dirty="0">
                <a:solidFill>
                  <a:prstClr val="black"/>
                </a:solidFill>
              </a:rPr>
              <a:t>: “Can read what he wants to, and can </a:t>
            </a:r>
            <a:r>
              <a:rPr lang="en-US" sz="1150" i="1" dirty="0" err="1">
                <a:solidFill>
                  <a:prstClr val="black"/>
                </a:solidFill>
              </a:rPr>
              <a:t>wish</a:t>
            </a:r>
            <a:r>
              <a:rPr lang="en-US" sz="1150" dirty="0" err="1">
                <a:solidFill>
                  <a:prstClr val="black"/>
                </a:solidFill>
              </a:rPr>
              <a:t>what</a:t>
            </a:r>
            <a:r>
              <a:rPr lang="en-US" sz="1150" dirty="0">
                <a:solidFill>
                  <a:prstClr val="black"/>
                </a:solidFill>
              </a:rPr>
              <a:t> he wants to, and can </a:t>
            </a:r>
            <a:r>
              <a:rPr lang="en-US" sz="1150" i="1" dirty="0">
                <a:solidFill>
                  <a:prstClr val="black"/>
                </a:solidFill>
              </a:rPr>
              <a:t>dream</a:t>
            </a:r>
            <a:r>
              <a:rPr lang="en-US" sz="1150" dirty="0">
                <a:solidFill>
                  <a:prstClr val="black"/>
                </a:solidFill>
              </a:rPr>
              <a:t> what he wants to.” Put in the words, “I have a vision.” Let’s get a little bit of this holy-</a:t>
            </a:r>
            <a:r>
              <a:rPr lang="en-US" sz="1150" dirty="0" err="1">
                <a:solidFill>
                  <a:prstClr val="black"/>
                </a:solidFill>
              </a:rPr>
              <a:t>rolly</a:t>
            </a:r>
            <a:r>
              <a:rPr lang="en-US" sz="1150" dirty="0">
                <a:solidFill>
                  <a:prstClr val="black"/>
                </a:solidFill>
              </a:rPr>
              <a:t> populist stuff. [</a:t>
            </a:r>
            <a:r>
              <a:rPr lang="en-US" sz="1150" i="1" dirty="0">
                <a:solidFill>
                  <a:prstClr val="black"/>
                </a:solidFill>
              </a:rPr>
              <a:t>voice rising</a:t>
            </a:r>
            <a:r>
              <a:rPr lang="en-US" sz="1150" dirty="0">
                <a:solidFill>
                  <a:prstClr val="black"/>
                </a:solidFill>
              </a:rPr>
              <a:t>] “I have a vision of a </a:t>
            </a:r>
            <a:r>
              <a:rPr lang="en-US" sz="1150" i="1" dirty="0">
                <a:solidFill>
                  <a:prstClr val="black"/>
                </a:solidFill>
              </a:rPr>
              <a:t>land</a:t>
            </a:r>
            <a:r>
              <a:rPr lang="en-US" sz="1150" dirty="0">
                <a:solidFill>
                  <a:prstClr val="black"/>
                </a:solidFill>
              </a:rPr>
              <a:t> where every child [</a:t>
            </a:r>
            <a:r>
              <a:rPr lang="en-US" sz="1150" i="1" dirty="0">
                <a:solidFill>
                  <a:prstClr val="black"/>
                </a:solidFill>
              </a:rPr>
              <a:t>pauses</a:t>
            </a:r>
            <a:r>
              <a:rPr lang="en-US" sz="1150" dirty="0">
                <a:solidFill>
                  <a:prstClr val="black"/>
                </a:solidFill>
              </a:rPr>
              <a:t>] can have training to fit his abilities, a home to protect him from the elements, a church to kneel in.”</a:t>
            </a:r>
          </a:p>
          <a:p>
            <a:r>
              <a:rPr lang="en-US" sz="1150" dirty="0">
                <a:solidFill>
                  <a:prstClr val="black"/>
                </a:solidFill>
              </a:rPr>
              <a:t>	Throw at </a:t>
            </a:r>
            <a:r>
              <a:rPr lang="en-US" sz="1150" i="1" dirty="0">
                <a:solidFill>
                  <a:prstClr val="black"/>
                </a:solidFill>
              </a:rPr>
              <a:t>least</a:t>
            </a:r>
            <a:r>
              <a:rPr lang="en-US" sz="1150" dirty="0">
                <a:solidFill>
                  <a:prstClr val="black"/>
                </a:solidFill>
              </a:rPr>
              <a:t> two biblical quotations in, that are very simple, that every one of them have heard—these working [men], these auto mechanics.</a:t>
            </a:r>
          </a:p>
          <a:p>
            <a:r>
              <a:rPr lang="en-US" sz="1150" b="1" cap="small" dirty="0">
                <a:solidFill>
                  <a:prstClr val="black"/>
                </a:solidFill>
              </a:rPr>
              <a:t>	Moyers</a:t>
            </a:r>
            <a:r>
              <a:rPr lang="en-US" sz="1150" b="1" dirty="0">
                <a:solidFill>
                  <a:prstClr val="black"/>
                </a:solidFill>
              </a:rPr>
              <a:t>:</a:t>
            </a:r>
            <a:r>
              <a:rPr lang="en-US" sz="1150" dirty="0">
                <a:solidFill>
                  <a:prstClr val="black"/>
                </a:solidFill>
              </a:rPr>
              <a:t> All right.</a:t>
            </a:r>
          </a:p>
          <a:p>
            <a:r>
              <a:rPr lang="en-US" sz="1150" b="1" cap="small" dirty="0">
                <a:solidFill>
                  <a:prstClr val="black"/>
                </a:solidFill>
              </a:rPr>
              <a:t>	President Johnson</a:t>
            </a:r>
            <a:r>
              <a:rPr lang="en-US" sz="1150" b="1" dirty="0">
                <a:solidFill>
                  <a:prstClr val="black"/>
                </a:solidFill>
              </a:rPr>
              <a:t>:</a:t>
            </a:r>
            <a:r>
              <a:rPr lang="en-US" sz="1150" dirty="0">
                <a:solidFill>
                  <a:prstClr val="black"/>
                </a:solidFill>
              </a:rPr>
              <a:t> It’s what you Baptists just pour to them all the time.</a:t>
            </a:r>
          </a:p>
          <a:p>
            <a:r>
              <a:rPr lang="en-US" sz="1150" b="1" cap="small" dirty="0">
                <a:solidFill>
                  <a:prstClr val="black"/>
                </a:solidFill>
              </a:rPr>
              <a:t>	Moyers</a:t>
            </a:r>
            <a:r>
              <a:rPr lang="en-US" sz="1150" b="1" dirty="0">
                <a:solidFill>
                  <a:prstClr val="black"/>
                </a:solidFill>
              </a:rPr>
              <a:t>:</a:t>
            </a:r>
            <a:r>
              <a:rPr lang="en-US" sz="1150" dirty="0">
                <a:solidFill>
                  <a:prstClr val="black"/>
                </a:solidFill>
              </a:rPr>
              <a:t> [</a:t>
            </a:r>
            <a:r>
              <a:rPr lang="en-US" sz="1150" i="1" dirty="0">
                <a:solidFill>
                  <a:prstClr val="black"/>
                </a:solidFill>
              </a:rPr>
              <a:t>chuckling</a:t>
            </a:r>
            <a:r>
              <a:rPr lang="en-US" sz="1150" dirty="0">
                <a:solidFill>
                  <a:prstClr val="black"/>
                </a:solidFill>
              </a:rPr>
              <a:t>] All right.</a:t>
            </a:r>
          </a:p>
          <a:p>
            <a:r>
              <a:rPr lang="en-US" sz="1150" b="1" cap="small" dirty="0">
                <a:solidFill>
                  <a:prstClr val="black"/>
                </a:solidFill>
              </a:rPr>
              <a:t>	President Johnson</a:t>
            </a:r>
            <a:r>
              <a:rPr lang="en-US" sz="1150" b="1" dirty="0">
                <a:solidFill>
                  <a:prstClr val="black"/>
                </a:solidFill>
              </a:rPr>
              <a:t>:</a:t>
            </a:r>
            <a:r>
              <a:rPr lang="en-US" sz="1150" dirty="0">
                <a:solidFill>
                  <a:prstClr val="black"/>
                </a:solidFill>
              </a:rPr>
              <a:t> Make it simple; don’t give me one of these long ones.</a:t>
            </a:r>
          </a:p>
          <a:p>
            <a:r>
              <a:rPr lang="en-US" sz="1150" b="1" cap="small" dirty="0">
                <a:solidFill>
                  <a:prstClr val="black"/>
                </a:solidFill>
              </a:rPr>
              <a:t>	Moyers</a:t>
            </a:r>
            <a:r>
              <a:rPr lang="en-US" sz="1150" b="1" dirty="0">
                <a:solidFill>
                  <a:prstClr val="black"/>
                </a:solidFill>
              </a:rPr>
              <a:t>:</a:t>
            </a:r>
            <a:r>
              <a:rPr lang="en-US" sz="1150" dirty="0">
                <a:solidFill>
                  <a:prstClr val="black"/>
                </a:solidFill>
              </a:rPr>
              <a:t> Right.</a:t>
            </a:r>
          </a:p>
          <a:p>
            <a:r>
              <a:rPr lang="en-US" sz="1150" b="1" cap="small" dirty="0">
                <a:solidFill>
                  <a:prstClr val="black"/>
                </a:solidFill>
              </a:rPr>
              <a:t>	President Johnson</a:t>
            </a:r>
            <a:r>
              <a:rPr lang="en-US" sz="1150" b="1" dirty="0">
                <a:solidFill>
                  <a:prstClr val="black"/>
                </a:solidFill>
              </a:rPr>
              <a:t>:</a:t>
            </a:r>
            <a:r>
              <a:rPr lang="en-US" sz="1150" dirty="0">
                <a:solidFill>
                  <a:prstClr val="black"/>
                </a:solidFill>
              </a:rPr>
              <a:t> Just go back and get me one of the commandments. These Baptists preachers—don’t get on that adultery one. Get some of these, “Thou shalt not [</a:t>
            </a:r>
            <a:r>
              <a:rPr lang="en-US" sz="1150" i="1" dirty="0">
                <a:solidFill>
                  <a:prstClr val="black"/>
                </a:solidFill>
              </a:rPr>
              <a:t>pauses</a:t>
            </a:r>
            <a:r>
              <a:rPr lang="en-US" sz="1150" dirty="0">
                <a:solidFill>
                  <a:prstClr val="black"/>
                </a:solidFill>
              </a:rPr>
              <a:t>] lie on thy brother.” [</a:t>
            </a:r>
            <a:r>
              <a:rPr lang="en-US" sz="1150" i="1" dirty="0">
                <a:solidFill>
                  <a:prstClr val="black"/>
                </a:solidFill>
              </a:rPr>
              <a:t>Chuckles</a:t>
            </a:r>
            <a:r>
              <a:rPr lang="en-US" sz="1150" dirty="0">
                <a:solidFill>
                  <a:prstClr val="black"/>
                </a:solidFill>
              </a:rPr>
              <a:t>.]</a:t>
            </a:r>
          </a:p>
          <a:p>
            <a:r>
              <a:rPr lang="en-US" sz="1150" b="1" cap="small" dirty="0">
                <a:solidFill>
                  <a:prstClr val="black"/>
                </a:solidFill>
              </a:rPr>
              <a:t>	Moyers</a:t>
            </a:r>
            <a:r>
              <a:rPr lang="en-US" sz="1150" b="1" dirty="0">
                <a:solidFill>
                  <a:prstClr val="black"/>
                </a:solidFill>
              </a:rPr>
              <a:t>:</a:t>
            </a:r>
            <a:r>
              <a:rPr lang="en-US" sz="1150" dirty="0">
                <a:solidFill>
                  <a:prstClr val="black"/>
                </a:solidFill>
              </a:rPr>
              <a:t> All right. OK.</a:t>
            </a:r>
          </a:p>
          <a:p>
            <a:r>
              <a:rPr lang="en-US" sz="1150" b="1" cap="small" dirty="0">
                <a:solidFill>
                  <a:prstClr val="black"/>
                </a:solidFill>
              </a:rPr>
              <a:t>	President Johnson</a:t>
            </a:r>
            <a:r>
              <a:rPr lang="en-US" sz="1150" dirty="0">
                <a:solidFill>
                  <a:prstClr val="black"/>
                </a:solidFill>
              </a:rPr>
              <a:t>: OK.</a:t>
            </a:r>
          </a:p>
          <a:p>
            <a:endParaRPr lang="en-US" sz="1150" dirty="0">
              <a:solidFill>
                <a:prstClr val="black"/>
              </a:solidFill>
            </a:endParaRPr>
          </a:p>
          <a:p>
            <a:endParaRPr lang="en-US" sz="1150" dirty="0">
              <a:solidFill>
                <a:prstClr val="black"/>
              </a:solidFill>
            </a:endParaRPr>
          </a:p>
        </p:txBody>
      </p:sp>
      <p:pic>
        <p:nvPicPr>
          <p:cNvPr id="3" name="7--LBJ_moyers_5Sept_Det_speech_outlin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020300" y="1856509"/>
            <a:ext cx="609600" cy="609600"/>
          </a:xfrm>
          <a:prstGeom prst="rect">
            <a:avLst/>
          </a:prstGeom>
        </p:spPr>
      </p:pic>
    </p:spTree>
    <p:extLst>
      <p:ext uri="{BB962C8B-B14F-4D97-AF65-F5344CB8AC3E}">
        <p14:creationId xmlns:p14="http://schemas.microsoft.com/office/powerpoint/2010/main" val="414873264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11121"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3518" y="219810"/>
            <a:ext cx="11970327" cy="6437005"/>
          </a:xfrm>
          <a:prstGeom prst="rect">
            <a:avLst/>
          </a:prstGeom>
        </p:spPr>
      </p:pic>
    </p:spTree>
    <p:extLst>
      <p:ext uri="{BB962C8B-B14F-4D97-AF65-F5344CB8AC3E}">
        <p14:creationId xmlns:p14="http://schemas.microsoft.com/office/powerpoint/2010/main" val="19264805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200400" y="457200"/>
            <a:ext cx="6096000" cy="5940088"/>
          </a:xfrm>
          <a:prstGeom prst="rect">
            <a:avLst/>
          </a:prstGeom>
        </p:spPr>
        <p:txBody>
          <a:bodyPr wrap="square">
            <a:spAutoFit/>
          </a:bodyPr>
          <a:lstStyle/>
          <a:p>
            <a:pPr algn="ctr"/>
            <a:r>
              <a:rPr lang="en-US" sz="2000" dirty="0">
                <a:solidFill>
                  <a:prstClr val="black"/>
                </a:solidFill>
              </a:rPr>
              <a:t>Voting Rights Act (1965)</a:t>
            </a:r>
          </a:p>
          <a:p>
            <a:endParaRPr lang="en-US" sz="2000" dirty="0">
              <a:solidFill>
                <a:prstClr val="black"/>
              </a:solidFill>
            </a:endParaRPr>
          </a:p>
          <a:p>
            <a:r>
              <a:rPr lang="en-US" sz="2000" dirty="0">
                <a:solidFill>
                  <a:prstClr val="black"/>
                </a:solidFill>
              </a:rPr>
              <a:t>Section 2 of the Voting Rights Act of 1965 prohibits voting practices or procedures that discriminate on the basis of race, color, or membership in one of the language minority groups identified in Section 4(f)(2) of the Act. </a:t>
            </a:r>
          </a:p>
          <a:p>
            <a:endParaRPr lang="en-US" sz="2000" dirty="0">
              <a:solidFill>
                <a:prstClr val="black"/>
              </a:solidFill>
            </a:endParaRPr>
          </a:p>
          <a:p>
            <a:endParaRPr lang="en-US" sz="2000" dirty="0">
              <a:solidFill>
                <a:prstClr val="black"/>
              </a:solidFill>
            </a:endParaRPr>
          </a:p>
          <a:p>
            <a:r>
              <a:rPr lang="en-US" sz="2000" dirty="0">
                <a:solidFill>
                  <a:prstClr val="black"/>
                </a:solidFill>
              </a:rPr>
              <a:t>Section 5 freezes election practices or procedures in certain states until the new procedures have been subjected to review, either after an administrative review by the United States Attorney General, or after a lawsuit before the United States District Court for the District of Columbia. This means that voting changes in covered jurisdictions may not be used until that review has been obtained.</a:t>
            </a:r>
          </a:p>
          <a:p>
            <a:pPr algn="r"/>
            <a:endParaRPr lang="en-US" sz="2000" dirty="0">
              <a:solidFill>
                <a:prstClr val="black"/>
              </a:solidFill>
            </a:endParaRPr>
          </a:p>
          <a:p>
            <a:pPr algn="r"/>
            <a:r>
              <a:rPr lang="en-US" sz="2000" dirty="0">
                <a:solidFill>
                  <a:prstClr val="black"/>
                </a:solidFill>
              </a:rPr>
              <a:t>--DOJ description</a:t>
            </a:r>
          </a:p>
        </p:txBody>
      </p:sp>
    </p:spTree>
    <p:extLst>
      <p:ext uri="{BB962C8B-B14F-4D97-AF65-F5344CB8AC3E}">
        <p14:creationId xmlns:p14="http://schemas.microsoft.com/office/powerpoint/2010/main" val="87632244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vra sec 5.PNG"/>
          <p:cNvPicPr>
            <a:picLocks noChangeAspect="1"/>
          </p:cNvPicPr>
          <p:nvPr/>
        </p:nvPicPr>
        <p:blipFill>
          <a:blip r:embed="rId3" cstate="print"/>
          <a:stretch>
            <a:fillRect/>
          </a:stretch>
        </p:blipFill>
        <p:spPr>
          <a:xfrm>
            <a:off x="1388472" y="457200"/>
            <a:ext cx="9297368" cy="6019800"/>
          </a:xfrm>
          <a:prstGeom prst="rect">
            <a:avLst/>
          </a:prstGeom>
        </p:spPr>
      </p:pic>
    </p:spTree>
    <p:extLst>
      <p:ext uri="{BB962C8B-B14F-4D97-AF65-F5344CB8AC3E}">
        <p14:creationId xmlns:p14="http://schemas.microsoft.com/office/powerpoint/2010/main" val="373161054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yndon_Johnson_signing_Medicare_bill,_with_Harry_Truman,_30_July,_1965.jpg"/>
          <p:cNvPicPr>
            <a:picLocks noChangeAspect="1"/>
          </p:cNvPicPr>
          <p:nvPr/>
        </p:nvPicPr>
        <p:blipFill>
          <a:blip r:embed="rId3" cstate="print"/>
          <a:stretch>
            <a:fillRect/>
          </a:stretch>
        </p:blipFill>
        <p:spPr>
          <a:xfrm>
            <a:off x="1524001" y="381001"/>
            <a:ext cx="9131777" cy="6104168"/>
          </a:xfrm>
          <a:prstGeom prst="rect">
            <a:avLst/>
          </a:prstGeom>
        </p:spPr>
      </p:pic>
    </p:spTree>
    <p:extLst>
      <p:ext uri="{BB962C8B-B14F-4D97-AF65-F5344CB8AC3E}">
        <p14:creationId xmlns:p14="http://schemas.microsoft.com/office/powerpoint/2010/main" val="28706317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3829" y="1447800"/>
            <a:ext cx="8844345" cy="396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6092722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2" descr="http://www.warchat.org/pictures/vietnam_war_map.gif"/>
          <p:cNvPicPr>
            <a:picLocks noChangeAspect="1" noChangeArrowheads="1"/>
          </p:cNvPicPr>
          <p:nvPr/>
        </p:nvPicPr>
        <p:blipFill>
          <a:blip r:embed="rId3" cstate="print"/>
          <a:srcRect/>
          <a:stretch>
            <a:fillRect/>
          </a:stretch>
        </p:blipFill>
        <p:spPr bwMode="auto">
          <a:xfrm>
            <a:off x="4634053" y="0"/>
            <a:ext cx="3191256" cy="6858000"/>
          </a:xfrm>
          <a:prstGeom prst="rect">
            <a:avLst/>
          </a:prstGeom>
          <a:noFill/>
        </p:spPr>
      </p:pic>
    </p:spTree>
    <p:extLst>
      <p:ext uri="{BB962C8B-B14F-4D97-AF65-F5344CB8AC3E}">
        <p14:creationId xmlns:p14="http://schemas.microsoft.com/office/powerpoint/2010/main" val="415194083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http://www.puppetgov.com/wp-content/uploads/2010/02/mcnamara-with-lbj.jpg"/>
          <p:cNvPicPr>
            <a:picLocks noChangeAspect="1" noChangeArrowheads="1"/>
          </p:cNvPicPr>
          <p:nvPr/>
        </p:nvPicPr>
        <p:blipFill>
          <a:blip r:embed="rId3" cstate="print"/>
          <a:srcRect/>
          <a:stretch>
            <a:fillRect/>
          </a:stretch>
        </p:blipFill>
        <p:spPr bwMode="auto">
          <a:xfrm>
            <a:off x="1779692" y="427572"/>
            <a:ext cx="8888308" cy="5973229"/>
          </a:xfrm>
          <a:prstGeom prst="rect">
            <a:avLst/>
          </a:prstGeom>
          <a:noFill/>
        </p:spPr>
      </p:pic>
    </p:spTree>
    <p:extLst>
      <p:ext uri="{BB962C8B-B14F-4D97-AF65-F5344CB8AC3E}">
        <p14:creationId xmlns:p14="http://schemas.microsoft.com/office/powerpoint/2010/main" val="148102952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cnwest.jpg"/>
          <p:cNvPicPr>
            <a:picLocks noChangeAspect="1"/>
          </p:cNvPicPr>
          <p:nvPr/>
        </p:nvPicPr>
        <p:blipFill>
          <a:blip r:embed="rId3" cstate="print"/>
          <a:stretch>
            <a:fillRect/>
          </a:stretch>
        </p:blipFill>
        <p:spPr>
          <a:xfrm>
            <a:off x="-189922" y="139700"/>
            <a:ext cx="6337300" cy="6350000"/>
          </a:xfrm>
          <a:prstGeom prst="rect">
            <a:avLst/>
          </a:prstGeom>
        </p:spPr>
      </p:pic>
      <p:pic>
        <p:nvPicPr>
          <p:cNvPr id="3" name="Picture 2"/>
          <p:cNvPicPr>
            <a:picLocks noChangeAspect="1"/>
          </p:cNvPicPr>
          <p:nvPr/>
        </p:nvPicPr>
        <p:blipFill>
          <a:blip r:embed="rId4"/>
          <a:stretch>
            <a:fillRect/>
          </a:stretch>
        </p:blipFill>
        <p:spPr>
          <a:xfrm>
            <a:off x="7526008" y="0"/>
            <a:ext cx="4517528" cy="6822015"/>
          </a:xfrm>
          <a:prstGeom prst="rect">
            <a:avLst/>
          </a:prstGeom>
        </p:spPr>
      </p:pic>
    </p:spTree>
    <p:extLst>
      <p:ext uri="{BB962C8B-B14F-4D97-AF65-F5344CB8AC3E}">
        <p14:creationId xmlns:p14="http://schemas.microsoft.com/office/powerpoint/2010/main" val="43837172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roops.PNG"/>
          <p:cNvPicPr>
            <a:picLocks noChangeAspect="1"/>
          </p:cNvPicPr>
          <p:nvPr/>
        </p:nvPicPr>
        <p:blipFill>
          <a:blip r:embed="rId3" cstate="print"/>
          <a:stretch>
            <a:fillRect/>
          </a:stretch>
        </p:blipFill>
        <p:spPr>
          <a:xfrm>
            <a:off x="1631444" y="1828801"/>
            <a:ext cx="8929112" cy="3200399"/>
          </a:xfrm>
          <a:prstGeom prst="rect">
            <a:avLst/>
          </a:prstGeom>
        </p:spPr>
      </p:pic>
    </p:spTree>
    <p:extLst>
      <p:ext uri="{BB962C8B-B14F-4D97-AF65-F5344CB8AC3E}">
        <p14:creationId xmlns:p14="http://schemas.microsoft.com/office/powerpoint/2010/main" val="18312272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atts.jpg"/>
          <p:cNvPicPr>
            <a:picLocks noChangeAspect="1"/>
          </p:cNvPicPr>
          <p:nvPr/>
        </p:nvPicPr>
        <p:blipFill>
          <a:blip r:embed="rId3" cstate="print"/>
          <a:stretch>
            <a:fillRect/>
          </a:stretch>
        </p:blipFill>
        <p:spPr>
          <a:xfrm>
            <a:off x="3229543" y="0"/>
            <a:ext cx="5732915" cy="6858000"/>
          </a:xfrm>
          <a:prstGeom prst="rect">
            <a:avLst/>
          </a:prstGeom>
        </p:spPr>
      </p:pic>
    </p:spTree>
    <p:extLst>
      <p:ext uri="{BB962C8B-B14F-4D97-AF65-F5344CB8AC3E}">
        <p14:creationId xmlns:p14="http://schemas.microsoft.com/office/powerpoint/2010/main" val="363479794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lk chi.JPG"/>
          <p:cNvPicPr>
            <a:picLocks noChangeAspect="1"/>
          </p:cNvPicPr>
          <p:nvPr/>
        </p:nvPicPr>
        <p:blipFill>
          <a:blip r:embed="rId3" cstate="print"/>
          <a:stretch>
            <a:fillRect/>
          </a:stretch>
        </p:blipFill>
        <p:spPr>
          <a:xfrm>
            <a:off x="1506747" y="609600"/>
            <a:ext cx="9057736" cy="5715000"/>
          </a:xfrm>
          <a:prstGeom prst="rect">
            <a:avLst/>
          </a:prstGeom>
        </p:spPr>
      </p:pic>
    </p:spTree>
    <p:extLst>
      <p:ext uri="{BB962C8B-B14F-4D97-AF65-F5344CB8AC3E}">
        <p14:creationId xmlns:p14="http://schemas.microsoft.com/office/powerpoint/2010/main" val="40907265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http://redhatrob.files.wordpress.com/2007/09/vietnam_protest_rs.jpg"/>
          <p:cNvPicPr>
            <a:picLocks noChangeAspect="1" noChangeArrowheads="1"/>
          </p:cNvPicPr>
          <p:nvPr/>
        </p:nvPicPr>
        <p:blipFill>
          <a:blip r:embed="rId3" cstate="print"/>
          <a:srcRect/>
          <a:stretch>
            <a:fillRect/>
          </a:stretch>
        </p:blipFill>
        <p:spPr bwMode="auto">
          <a:xfrm>
            <a:off x="2087662" y="152400"/>
            <a:ext cx="8298851" cy="6324600"/>
          </a:xfrm>
          <a:prstGeom prst="rect">
            <a:avLst/>
          </a:prstGeom>
          <a:noFill/>
        </p:spPr>
      </p:pic>
    </p:spTree>
    <p:extLst>
      <p:ext uri="{BB962C8B-B14F-4D97-AF65-F5344CB8AC3E}">
        <p14:creationId xmlns:p14="http://schemas.microsoft.com/office/powerpoint/2010/main" val="83836413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1517" y="609600"/>
            <a:ext cx="8969374"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5312922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3128" y="264813"/>
            <a:ext cx="11835246" cy="6431900"/>
          </a:xfrm>
          <a:prstGeom prst="rect">
            <a:avLst/>
          </a:prstGeom>
        </p:spPr>
      </p:pic>
    </p:spTree>
    <p:extLst>
      <p:ext uri="{BB962C8B-B14F-4D97-AF65-F5344CB8AC3E}">
        <p14:creationId xmlns:p14="http://schemas.microsoft.com/office/powerpoint/2010/main" val="332867881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77582" y="0"/>
            <a:ext cx="7583391" cy="6828590"/>
          </a:xfrm>
          <a:prstGeom prst="rect">
            <a:avLst/>
          </a:prstGeom>
        </p:spPr>
      </p:pic>
    </p:spTree>
    <p:extLst>
      <p:ext uri="{BB962C8B-B14F-4D97-AF65-F5344CB8AC3E}">
        <p14:creationId xmlns:p14="http://schemas.microsoft.com/office/powerpoint/2010/main" val="98537587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Nixon oval office.jpg"/>
          <p:cNvPicPr>
            <a:picLocks noChangeAspect="1"/>
          </p:cNvPicPr>
          <p:nvPr/>
        </p:nvPicPr>
        <p:blipFill>
          <a:blip r:embed="rId3" cstate="print"/>
          <a:stretch>
            <a:fillRect/>
          </a:stretch>
        </p:blipFill>
        <p:spPr>
          <a:xfrm>
            <a:off x="1361144" y="457200"/>
            <a:ext cx="9351343" cy="6019800"/>
          </a:xfrm>
          <a:prstGeom prst="rect">
            <a:avLst/>
          </a:prstGeom>
        </p:spPr>
      </p:pic>
    </p:spTree>
    <p:extLst>
      <p:ext uri="{BB962C8B-B14F-4D97-AF65-F5344CB8AC3E}">
        <p14:creationId xmlns:p14="http://schemas.microsoft.com/office/powerpoint/2010/main" val="419548577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ichard-nixon-mao-zedong.jpg"/>
          <p:cNvPicPr>
            <a:picLocks noChangeAspect="1"/>
          </p:cNvPicPr>
          <p:nvPr/>
        </p:nvPicPr>
        <p:blipFill>
          <a:blip r:embed="rId3" cstate="print"/>
          <a:stretch>
            <a:fillRect/>
          </a:stretch>
        </p:blipFill>
        <p:spPr>
          <a:xfrm>
            <a:off x="1819175" y="0"/>
            <a:ext cx="8752572" cy="6705600"/>
          </a:xfrm>
          <a:prstGeom prst="rect">
            <a:avLst/>
          </a:prstGeom>
        </p:spPr>
      </p:pic>
    </p:spTree>
    <p:extLst>
      <p:ext uri="{BB962C8B-B14F-4D97-AF65-F5344CB8AC3E}">
        <p14:creationId xmlns:p14="http://schemas.microsoft.com/office/powerpoint/2010/main" val="401036686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rezhnev_and_nixon.jpg"/>
          <p:cNvPicPr>
            <a:picLocks noChangeAspect="1"/>
          </p:cNvPicPr>
          <p:nvPr/>
        </p:nvPicPr>
        <p:blipFill>
          <a:blip r:embed="rId3" cstate="print"/>
          <a:stretch>
            <a:fillRect/>
          </a:stretch>
        </p:blipFill>
        <p:spPr>
          <a:xfrm>
            <a:off x="1524000" y="931545"/>
            <a:ext cx="9144000" cy="4994910"/>
          </a:xfrm>
          <a:prstGeom prst="rect">
            <a:avLst/>
          </a:prstGeom>
        </p:spPr>
      </p:pic>
    </p:spTree>
    <p:extLst>
      <p:ext uri="{BB962C8B-B14F-4D97-AF65-F5344CB8AC3E}">
        <p14:creationId xmlns:p14="http://schemas.microsoft.com/office/powerpoint/2010/main" val="251832926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4298" y="152401"/>
            <a:ext cx="8827256" cy="64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8850407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74273" y="228600"/>
            <a:ext cx="8465127" cy="6832640"/>
          </a:xfrm>
          <a:prstGeom prst="rect">
            <a:avLst/>
          </a:prstGeom>
          <a:noFill/>
        </p:spPr>
        <p:txBody>
          <a:bodyPr wrap="square" rtlCol="0">
            <a:spAutoFit/>
          </a:bodyPr>
          <a:lstStyle/>
          <a:p>
            <a:r>
              <a:rPr lang="en-US" sz="1200" b="1" cap="small" dirty="0" smtClean="0">
                <a:solidFill>
                  <a:prstClr val="black"/>
                </a:solidFill>
              </a:rPr>
              <a:t>	President </a:t>
            </a:r>
            <a:r>
              <a:rPr lang="en-US" sz="1200" b="1" cap="small" dirty="0">
                <a:solidFill>
                  <a:prstClr val="black"/>
                </a:solidFill>
              </a:rPr>
              <a:t>Nixon:</a:t>
            </a:r>
            <a:r>
              <a:rPr lang="en-US" sz="1200" dirty="0">
                <a:solidFill>
                  <a:prstClr val="black"/>
                </a:solidFill>
              </a:rPr>
              <a:t>.. </a:t>
            </a:r>
            <a:r>
              <a:rPr lang="en-US" sz="1200" dirty="0">
                <a:solidFill>
                  <a:prstClr val="black"/>
                </a:solidFill>
              </a:rPr>
              <a:t>. we learned a lot from Mr. [Ronald] Reagan.</a:t>
            </a:r>
          </a:p>
          <a:p>
            <a:r>
              <a:rPr lang="en-US" sz="1200" b="1" cap="small" dirty="0">
                <a:solidFill>
                  <a:prstClr val="black"/>
                </a:solidFill>
              </a:rPr>
              <a:t>        </a:t>
            </a:r>
            <a:r>
              <a:rPr lang="en-US" sz="1200" b="1" cap="small" dirty="0" smtClean="0">
                <a:solidFill>
                  <a:prstClr val="black"/>
                </a:solidFill>
              </a:rPr>
              <a:t>	Henry </a:t>
            </a:r>
            <a:r>
              <a:rPr lang="en-US" sz="1200" b="1" cap="small" dirty="0">
                <a:solidFill>
                  <a:prstClr val="black"/>
                </a:solidFill>
              </a:rPr>
              <a:t>Kissinger:</a:t>
            </a:r>
            <a:r>
              <a:rPr lang="en-US" sz="1200" dirty="0">
                <a:solidFill>
                  <a:prstClr val="black"/>
                </a:solidFill>
              </a:rPr>
              <a:t> Oh, yeah, yeah. </a:t>
            </a:r>
            <a:r>
              <a:rPr lang="en-US" sz="1200" dirty="0">
                <a:solidFill>
                  <a:prstClr val="black"/>
                </a:solidFill>
              </a:rPr>
              <a:t>Well, he started bleeding. He said that you have a real problem with the conservatives.</a:t>
            </a:r>
          </a:p>
          <a:p>
            <a:r>
              <a:rPr lang="en-US" sz="1200" b="1" cap="small" dirty="0">
                <a:solidFill>
                  <a:prstClr val="black"/>
                </a:solidFill>
              </a:rPr>
              <a:t>         </a:t>
            </a:r>
            <a:r>
              <a:rPr lang="en-US" sz="1200" b="1" cap="small" dirty="0" smtClean="0">
                <a:solidFill>
                  <a:prstClr val="black"/>
                </a:solidFill>
              </a:rPr>
              <a:t>	President </a:t>
            </a:r>
            <a:r>
              <a:rPr lang="en-US" sz="1200" b="1" cap="small" dirty="0">
                <a:solidFill>
                  <a:prstClr val="black"/>
                </a:solidFill>
              </a:rPr>
              <a:t>Nixon:</a:t>
            </a:r>
            <a:r>
              <a:rPr lang="en-US" sz="1200" dirty="0">
                <a:solidFill>
                  <a:prstClr val="black"/>
                </a:solidFill>
              </a:rPr>
              <a:t> Oh, I know.</a:t>
            </a:r>
          </a:p>
          <a:p>
            <a:r>
              <a:rPr lang="en-US" sz="1200" b="1" cap="small" dirty="0">
                <a:solidFill>
                  <a:prstClr val="black"/>
                </a:solidFill>
              </a:rPr>
              <a:t>         </a:t>
            </a:r>
            <a:r>
              <a:rPr lang="en-US" sz="1200" b="1" cap="small" dirty="0" smtClean="0">
                <a:solidFill>
                  <a:prstClr val="black"/>
                </a:solidFill>
              </a:rPr>
              <a:t>	Kissinger</a:t>
            </a:r>
            <a:r>
              <a:rPr lang="en-US" sz="1200" b="1" cap="small" dirty="0">
                <a:solidFill>
                  <a:prstClr val="black"/>
                </a:solidFill>
              </a:rPr>
              <a:t>:</a:t>
            </a:r>
            <a:r>
              <a:rPr lang="en-US" sz="1200" dirty="0">
                <a:solidFill>
                  <a:prstClr val="black"/>
                </a:solidFill>
              </a:rPr>
              <a:t> Which is no news to you. </a:t>
            </a:r>
            <a:r>
              <a:rPr lang="en-US" sz="1200" dirty="0">
                <a:solidFill>
                  <a:prstClr val="black"/>
                </a:solidFill>
              </a:rPr>
              <a:t>He says you’re going to wind up without any friends, because you can’t win the liberals anyway.</a:t>
            </a:r>
          </a:p>
          <a:p>
            <a:r>
              <a:rPr lang="en-US" sz="1200" b="1" cap="small" dirty="0">
                <a:solidFill>
                  <a:prstClr val="black"/>
                </a:solidFill>
              </a:rPr>
              <a:t>          </a:t>
            </a:r>
            <a:r>
              <a:rPr lang="en-US" sz="1200" b="1" cap="small" dirty="0" smtClean="0">
                <a:solidFill>
                  <a:prstClr val="black"/>
                </a:solidFill>
              </a:rPr>
              <a:t>	President </a:t>
            </a:r>
            <a:r>
              <a:rPr lang="en-US" sz="1200" b="1" cap="small" dirty="0">
                <a:solidFill>
                  <a:prstClr val="black"/>
                </a:solidFill>
              </a:rPr>
              <a:t>Nixon:</a:t>
            </a:r>
            <a:r>
              <a:rPr lang="en-US" sz="1200" dirty="0">
                <a:solidFill>
                  <a:prstClr val="black"/>
                </a:solidFill>
              </a:rPr>
              <a:t> Jesus.</a:t>
            </a:r>
          </a:p>
          <a:p>
            <a:r>
              <a:rPr lang="en-US" sz="1200" b="1" cap="small" dirty="0">
                <a:solidFill>
                  <a:prstClr val="black"/>
                </a:solidFill>
              </a:rPr>
              <a:t>          </a:t>
            </a:r>
            <a:r>
              <a:rPr lang="en-US" sz="1200" b="1" cap="small" dirty="0" smtClean="0">
                <a:solidFill>
                  <a:prstClr val="black"/>
                </a:solidFill>
              </a:rPr>
              <a:t>	Kissinger</a:t>
            </a:r>
            <a:r>
              <a:rPr lang="en-US" sz="1200" b="1" cap="small" dirty="0">
                <a:solidFill>
                  <a:prstClr val="black"/>
                </a:solidFill>
              </a:rPr>
              <a:t>:</a:t>
            </a:r>
            <a:r>
              <a:rPr lang="en-US" sz="1200" dirty="0">
                <a:solidFill>
                  <a:prstClr val="black"/>
                </a:solidFill>
              </a:rPr>
              <a:t> And the conservatives are just saying—</a:t>
            </a:r>
          </a:p>
          <a:p>
            <a:r>
              <a:rPr lang="en-US" sz="1200" b="1" cap="small" dirty="0">
                <a:solidFill>
                  <a:prstClr val="black"/>
                </a:solidFill>
              </a:rPr>
              <a:t>          </a:t>
            </a:r>
            <a:r>
              <a:rPr lang="en-US" sz="1200" b="1" cap="small" dirty="0" smtClean="0">
                <a:solidFill>
                  <a:prstClr val="black"/>
                </a:solidFill>
              </a:rPr>
              <a:t>	President </a:t>
            </a:r>
            <a:r>
              <a:rPr lang="en-US" sz="1200" b="1" cap="small" dirty="0">
                <a:solidFill>
                  <a:prstClr val="black"/>
                </a:solidFill>
              </a:rPr>
              <a:t>Nixon:</a:t>
            </a:r>
            <a:r>
              <a:rPr lang="en-US" sz="1200" dirty="0">
                <a:solidFill>
                  <a:prstClr val="black"/>
                </a:solidFill>
              </a:rPr>
              <a:t> Henry, let me tell you part of his problem, of course, is that he’s in a very, very poor position in California, you know.</a:t>
            </a:r>
          </a:p>
          <a:p>
            <a:r>
              <a:rPr lang="en-US" sz="1200" i="1" dirty="0">
                <a:solidFill>
                  <a:prstClr val="black"/>
                </a:solidFill>
              </a:rPr>
              <a:t> </a:t>
            </a:r>
            <a:r>
              <a:rPr lang="en-US" sz="1200" b="1" dirty="0">
                <a:solidFill>
                  <a:prstClr val="black"/>
                </a:solidFill>
              </a:rPr>
              <a:t>[Break.]</a:t>
            </a:r>
            <a:endParaRPr lang="en-US" sz="1200" dirty="0">
              <a:solidFill>
                <a:prstClr val="black"/>
              </a:solidFill>
            </a:endParaRPr>
          </a:p>
          <a:p>
            <a:r>
              <a:rPr lang="en-US" sz="1200" b="1" cap="small" dirty="0">
                <a:solidFill>
                  <a:prstClr val="black"/>
                </a:solidFill>
              </a:rPr>
              <a:t>          </a:t>
            </a:r>
            <a:r>
              <a:rPr lang="en-US" sz="1200" b="1" cap="small" dirty="0" smtClean="0">
                <a:solidFill>
                  <a:prstClr val="black"/>
                </a:solidFill>
              </a:rPr>
              <a:t>	 </a:t>
            </a:r>
            <a:r>
              <a:rPr lang="en-US" sz="1200" b="1" cap="small" dirty="0">
                <a:solidFill>
                  <a:prstClr val="black"/>
                </a:solidFill>
              </a:rPr>
              <a:t>Kissinger:</a:t>
            </a:r>
            <a:r>
              <a:rPr lang="en-US" sz="1200" dirty="0">
                <a:solidFill>
                  <a:prstClr val="black"/>
                </a:solidFill>
              </a:rPr>
              <a:t> Well, I think he’s a—actually I think he’s a pretty decent guy.</a:t>
            </a:r>
          </a:p>
          <a:p>
            <a:r>
              <a:rPr lang="en-US" sz="1200" b="1" cap="small" dirty="0">
                <a:solidFill>
                  <a:prstClr val="black"/>
                </a:solidFill>
              </a:rPr>
              <a:t>           </a:t>
            </a:r>
            <a:r>
              <a:rPr lang="en-US" sz="1200" b="1" cap="small" dirty="0" smtClean="0">
                <a:solidFill>
                  <a:prstClr val="black"/>
                </a:solidFill>
              </a:rPr>
              <a:t>	President </a:t>
            </a:r>
            <a:r>
              <a:rPr lang="en-US" sz="1200" b="1" cap="small" dirty="0">
                <a:solidFill>
                  <a:prstClr val="black"/>
                </a:solidFill>
              </a:rPr>
              <a:t>Nixon:</a:t>
            </a:r>
            <a:r>
              <a:rPr lang="en-US" sz="1200" dirty="0">
                <a:solidFill>
                  <a:prstClr val="black"/>
                </a:solidFill>
              </a:rPr>
              <a:t> Oh, decent, no question, but his brains?</a:t>
            </a:r>
          </a:p>
          <a:p>
            <a:r>
              <a:rPr lang="en-US" sz="1200" b="1" cap="small" dirty="0">
                <a:solidFill>
                  <a:prstClr val="black"/>
                </a:solidFill>
              </a:rPr>
              <a:t>           </a:t>
            </a:r>
            <a:r>
              <a:rPr lang="en-US" sz="1200" b="1" cap="small" dirty="0" smtClean="0">
                <a:solidFill>
                  <a:prstClr val="black"/>
                </a:solidFill>
              </a:rPr>
              <a:t>	Kissinger</a:t>
            </a:r>
            <a:r>
              <a:rPr lang="en-US" sz="1200" b="1" cap="small" dirty="0">
                <a:solidFill>
                  <a:prstClr val="black"/>
                </a:solidFill>
              </a:rPr>
              <a:t>:</a:t>
            </a:r>
            <a:r>
              <a:rPr lang="en-US" sz="1200" dirty="0">
                <a:solidFill>
                  <a:prstClr val="black"/>
                </a:solidFill>
              </a:rPr>
              <a:t> Well, his brains, are negligible. </a:t>
            </a:r>
            <a:r>
              <a:rPr lang="en-US" sz="1200" dirty="0">
                <a:solidFill>
                  <a:prstClr val="black"/>
                </a:solidFill>
              </a:rPr>
              <a:t>I—</a:t>
            </a:r>
          </a:p>
          <a:p>
            <a:r>
              <a:rPr lang="en-US" sz="1200" b="1" cap="small" dirty="0">
                <a:solidFill>
                  <a:prstClr val="black"/>
                </a:solidFill>
              </a:rPr>
              <a:t>           </a:t>
            </a:r>
            <a:r>
              <a:rPr lang="en-US" sz="1200" b="1" cap="small" dirty="0" smtClean="0">
                <a:solidFill>
                  <a:prstClr val="black"/>
                </a:solidFill>
              </a:rPr>
              <a:t>	President </a:t>
            </a:r>
            <a:r>
              <a:rPr lang="en-US" sz="1200" b="1" cap="small" dirty="0">
                <a:solidFill>
                  <a:prstClr val="black"/>
                </a:solidFill>
              </a:rPr>
              <a:t>Nixon:</a:t>
            </a:r>
            <a:r>
              <a:rPr lang="en-US" sz="1200" dirty="0">
                <a:solidFill>
                  <a:prstClr val="black"/>
                </a:solidFill>
              </a:rPr>
              <a:t> He’s really pretty shallow, Henry.</a:t>
            </a:r>
          </a:p>
          <a:p>
            <a:r>
              <a:rPr lang="en-US" sz="1200" b="1" cap="small" dirty="0">
                <a:solidFill>
                  <a:prstClr val="black"/>
                </a:solidFill>
              </a:rPr>
              <a:t>           </a:t>
            </a:r>
            <a:r>
              <a:rPr lang="en-US" sz="1200" b="1" cap="small" dirty="0" smtClean="0">
                <a:solidFill>
                  <a:prstClr val="black"/>
                </a:solidFill>
              </a:rPr>
              <a:t>	Kissinger</a:t>
            </a:r>
            <a:r>
              <a:rPr lang="en-US" sz="1200" b="1" cap="small" dirty="0">
                <a:solidFill>
                  <a:prstClr val="black"/>
                </a:solidFill>
              </a:rPr>
              <a:t>:</a:t>
            </a:r>
            <a:r>
              <a:rPr lang="en-US" sz="1200" dirty="0">
                <a:solidFill>
                  <a:prstClr val="black"/>
                </a:solidFill>
              </a:rPr>
              <a:t> He’s shallow. </a:t>
            </a:r>
            <a:r>
              <a:rPr lang="en-US" sz="1200" dirty="0">
                <a:solidFill>
                  <a:prstClr val="black"/>
                </a:solidFill>
              </a:rPr>
              <a:t>He’s got no . . . He’s an actor. When he gets a line he does it very well. He said, “Hell, people are remembered not for what they do, but for what they say. </a:t>
            </a:r>
            <a:r>
              <a:rPr lang="en-US" sz="1200" dirty="0">
                <a:solidFill>
                  <a:prstClr val="black"/>
                </a:solidFill>
              </a:rPr>
              <a:t>Can’t you find a few good lines?” [</a:t>
            </a:r>
            <a:r>
              <a:rPr lang="en-US" sz="1200" i="1" dirty="0">
                <a:solidFill>
                  <a:prstClr val="black"/>
                </a:solidFill>
              </a:rPr>
              <a:t>Chuckles.</a:t>
            </a:r>
            <a:r>
              <a:rPr lang="en-US" sz="1200" dirty="0">
                <a:solidFill>
                  <a:prstClr val="black"/>
                </a:solidFill>
              </a:rPr>
              <a:t>] That’s really an actor’s approach to foreign policy—to substantive</a:t>
            </a:r>
            <a:r>
              <a:rPr lang="en-US" sz="1200" dirty="0" smtClean="0">
                <a:solidFill>
                  <a:prstClr val="black"/>
                </a:solidFill>
              </a:rPr>
              <a:t>—</a:t>
            </a:r>
          </a:p>
          <a:p>
            <a:r>
              <a:rPr lang="en-US" sz="1200" b="1" cap="small" dirty="0" smtClean="0">
                <a:solidFill>
                  <a:prstClr val="black"/>
                </a:solidFill>
              </a:rPr>
              <a:t>	President </a:t>
            </a:r>
            <a:r>
              <a:rPr lang="en-US" sz="1200" b="1" cap="small" dirty="0">
                <a:solidFill>
                  <a:prstClr val="black"/>
                </a:solidFill>
              </a:rPr>
              <a:t>Nixon:</a:t>
            </a:r>
            <a:r>
              <a:rPr lang="en-US" sz="1200" dirty="0">
                <a:solidFill>
                  <a:prstClr val="black"/>
                </a:solidFill>
              </a:rPr>
              <a:t> I’ve said a lot of good things, too, you know damn well.</a:t>
            </a:r>
          </a:p>
          <a:p>
            <a:r>
              <a:rPr lang="en-US" sz="1200" b="1" cap="small" dirty="0">
                <a:solidFill>
                  <a:prstClr val="black"/>
                </a:solidFill>
              </a:rPr>
              <a:t>        </a:t>
            </a:r>
            <a:r>
              <a:rPr lang="en-US" sz="1200" b="1" cap="small" dirty="0" smtClean="0">
                <a:solidFill>
                  <a:prstClr val="black"/>
                </a:solidFill>
              </a:rPr>
              <a:t>	Kissinger</a:t>
            </a:r>
            <a:r>
              <a:rPr lang="en-US" sz="1200" b="1" cap="small" dirty="0">
                <a:solidFill>
                  <a:prstClr val="black"/>
                </a:solidFill>
              </a:rPr>
              <a:t>:</a:t>
            </a:r>
            <a:r>
              <a:rPr lang="en-US" sz="1200" dirty="0">
                <a:solidFill>
                  <a:prstClr val="black"/>
                </a:solidFill>
              </a:rPr>
              <a:t> Well, that too.</a:t>
            </a:r>
          </a:p>
          <a:p>
            <a:r>
              <a:rPr lang="en-US" sz="1200" i="1" dirty="0">
                <a:solidFill>
                  <a:prstClr val="black"/>
                </a:solidFill>
              </a:rPr>
              <a:t> </a:t>
            </a:r>
            <a:r>
              <a:rPr lang="en-US" sz="1200" b="1" dirty="0">
                <a:solidFill>
                  <a:prstClr val="black"/>
                </a:solidFill>
              </a:rPr>
              <a:t>[Break.]</a:t>
            </a:r>
            <a:endParaRPr lang="en-US" sz="1200" dirty="0">
              <a:solidFill>
                <a:prstClr val="black"/>
              </a:solidFill>
            </a:endParaRPr>
          </a:p>
          <a:p>
            <a:r>
              <a:rPr lang="en-US" sz="1200" b="1" cap="small" dirty="0">
                <a:solidFill>
                  <a:prstClr val="black"/>
                </a:solidFill>
              </a:rPr>
              <a:t>        </a:t>
            </a:r>
            <a:r>
              <a:rPr lang="en-US" sz="1200" b="1" cap="small" dirty="0" smtClean="0">
                <a:solidFill>
                  <a:prstClr val="black"/>
                </a:solidFill>
              </a:rPr>
              <a:t>	President </a:t>
            </a:r>
            <a:r>
              <a:rPr lang="en-US" sz="1200" b="1" cap="small" dirty="0">
                <a:solidFill>
                  <a:prstClr val="black"/>
                </a:solidFill>
              </a:rPr>
              <a:t>Nixon:</a:t>
            </a:r>
            <a:r>
              <a:rPr lang="en-US" sz="1200" dirty="0">
                <a:solidFill>
                  <a:prstClr val="black"/>
                </a:solidFill>
              </a:rPr>
              <a:t> Can you think though, Henry, can you think, though, that Reagan with certain forces running in the direction could be sitting right here?</a:t>
            </a:r>
          </a:p>
          <a:p>
            <a:r>
              <a:rPr lang="en-US" sz="1200" b="1" cap="small" dirty="0">
                <a:solidFill>
                  <a:prstClr val="black"/>
                </a:solidFill>
              </a:rPr>
              <a:t>        </a:t>
            </a:r>
            <a:r>
              <a:rPr lang="en-US" sz="1200" b="1" cap="small" dirty="0" smtClean="0">
                <a:solidFill>
                  <a:prstClr val="black"/>
                </a:solidFill>
              </a:rPr>
              <a:t>	Kissinger</a:t>
            </a:r>
            <a:r>
              <a:rPr lang="en-US" sz="1200" b="1" cap="small" dirty="0">
                <a:solidFill>
                  <a:prstClr val="black"/>
                </a:solidFill>
              </a:rPr>
              <a:t>:</a:t>
            </a:r>
            <a:r>
              <a:rPr lang="en-US" sz="1200" dirty="0">
                <a:solidFill>
                  <a:prstClr val="black"/>
                </a:solidFill>
              </a:rPr>
              <a:t> Inconceivable.</a:t>
            </a:r>
          </a:p>
          <a:p>
            <a:r>
              <a:rPr lang="en-US" sz="1200" b="1" cap="small" dirty="0">
                <a:solidFill>
                  <a:prstClr val="black"/>
                </a:solidFill>
              </a:rPr>
              <a:t>        </a:t>
            </a:r>
            <a:r>
              <a:rPr lang="en-US" sz="1200" b="1" cap="small" dirty="0" smtClean="0">
                <a:solidFill>
                  <a:prstClr val="black"/>
                </a:solidFill>
              </a:rPr>
              <a:t>	President </a:t>
            </a:r>
            <a:r>
              <a:rPr lang="en-US" sz="1200" b="1" cap="small" dirty="0">
                <a:solidFill>
                  <a:prstClr val="black"/>
                </a:solidFill>
              </a:rPr>
              <a:t>Nixon:</a:t>
            </a:r>
            <a:r>
              <a:rPr lang="en-US" sz="1200" dirty="0">
                <a:solidFill>
                  <a:prstClr val="black"/>
                </a:solidFill>
              </a:rPr>
              <a:t> No, but it could have happened.</a:t>
            </a:r>
          </a:p>
          <a:p>
            <a:r>
              <a:rPr lang="en-US" sz="1200" b="1" cap="small" dirty="0">
                <a:solidFill>
                  <a:prstClr val="black"/>
                </a:solidFill>
              </a:rPr>
              <a:t>        </a:t>
            </a:r>
            <a:r>
              <a:rPr lang="en-US" sz="1200" b="1" cap="small" dirty="0" smtClean="0">
                <a:solidFill>
                  <a:prstClr val="black"/>
                </a:solidFill>
              </a:rPr>
              <a:t>	Kissinger</a:t>
            </a:r>
            <a:r>
              <a:rPr lang="en-US" sz="1200" b="1" cap="small" dirty="0">
                <a:solidFill>
                  <a:prstClr val="black"/>
                </a:solidFill>
              </a:rPr>
              <a:t>:</a:t>
            </a:r>
            <a:r>
              <a:rPr lang="en-US" sz="1200" dirty="0">
                <a:solidFill>
                  <a:prstClr val="black"/>
                </a:solidFill>
              </a:rPr>
              <a:t> It could have happened.</a:t>
            </a:r>
          </a:p>
          <a:p>
            <a:r>
              <a:rPr lang="en-US" sz="1200" b="1" cap="small" dirty="0">
                <a:solidFill>
                  <a:prstClr val="black"/>
                </a:solidFill>
              </a:rPr>
              <a:t>        </a:t>
            </a:r>
            <a:r>
              <a:rPr lang="en-US" sz="1200" b="1" cap="small" dirty="0" smtClean="0">
                <a:solidFill>
                  <a:prstClr val="black"/>
                </a:solidFill>
              </a:rPr>
              <a:t>	President </a:t>
            </a:r>
            <a:r>
              <a:rPr lang="en-US" sz="1200" b="1" cap="small" dirty="0">
                <a:solidFill>
                  <a:prstClr val="black"/>
                </a:solidFill>
              </a:rPr>
              <a:t>Nixon:</a:t>
            </a:r>
            <a:r>
              <a:rPr lang="en-US" sz="1200" dirty="0">
                <a:solidFill>
                  <a:prstClr val="black"/>
                </a:solidFill>
              </a:rPr>
              <a:t> It could have happened in ‘68. What would have happened—</a:t>
            </a:r>
          </a:p>
          <a:p>
            <a:r>
              <a:rPr lang="en-US" sz="1200" b="1" cap="small" dirty="0">
                <a:solidFill>
                  <a:prstClr val="black"/>
                </a:solidFill>
              </a:rPr>
              <a:t>        </a:t>
            </a:r>
            <a:r>
              <a:rPr lang="en-US" sz="1200" b="1" cap="small" dirty="0" smtClean="0">
                <a:solidFill>
                  <a:prstClr val="black"/>
                </a:solidFill>
              </a:rPr>
              <a:t>	Kissinger</a:t>
            </a:r>
            <a:r>
              <a:rPr lang="en-US" sz="1200" b="1" cap="small" dirty="0">
                <a:solidFill>
                  <a:prstClr val="black"/>
                </a:solidFill>
              </a:rPr>
              <a:t>:</a:t>
            </a:r>
            <a:r>
              <a:rPr lang="en-US" sz="1200" dirty="0">
                <a:solidFill>
                  <a:prstClr val="black"/>
                </a:solidFill>
              </a:rPr>
              <a:t> If Rockefeller had stayed in—I mean if Rockefeller had gone in competently—</a:t>
            </a:r>
          </a:p>
          <a:p>
            <a:r>
              <a:rPr lang="en-US" sz="1200" b="1" cap="small" dirty="0">
                <a:solidFill>
                  <a:prstClr val="black"/>
                </a:solidFill>
              </a:rPr>
              <a:t>        </a:t>
            </a:r>
            <a:r>
              <a:rPr lang="en-US" sz="1200" b="1" cap="small" dirty="0" smtClean="0">
                <a:solidFill>
                  <a:prstClr val="black"/>
                </a:solidFill>
              </a:rPr>
              <a:t>	President </a:t>
            </a:r>
            <a:r>
              <a:rPr lang="en-US" sz="1200" b="1" cap="small" dirty="0">
                <a:solidFill>
                  <a:prstClr val="black"/>
                </a:solidFill>
              </a:rPr>
              <a:t>Nixon:</a:t>
            </a:r>
            <a:r>
              <a:rPr lang="en-US" sz="1200" dirty="0">
                <a:solidFill>
                  <a:prstClr val="black"/>
                </a:solidFill>
              </a:rPr>
              <a:t> That’s right.</a:t>
            </a:r>
          </a:p>
          <a:p>
            <a:r>
              <a:rPr lang="en-US" sz="1200" b="1" cap="small" dirty="0">
                <a:solidFill>
                  <a:prstClr val="black"/>
                </a:solidFill>
              </a:rPr>
              <a:t>        </a:t>
            </a:r>
            <a:r>
              <a:rPr lang="en-US" sz="1200" b="1" cap="small" dirty="0" smtClean="0">
                <a:solidFill>
                  <a:prstClr val="black"/>
                </a:solidFill>
              </a:rPr>
              <a:t>	Kissinger</a:t>
            </a:r>
            <a:r>
              <a:rPr lang="en-US" sz="1200" b="1" cap="small" dirty="0">
                <a:solidFill>
                  <a:prstClr val="black"/>
                </a:solidFill>
              </a:rPr>
              <a:t>:</a:t>
            </a:r>
            <a:r>
              <a:rPr lang="en-US" sz="1200" dirty="0">
                <a:solidFill>
                  <a:prstClr val="black"/>
                </a:solidFill>
              </a:rPr>
              <a:t> I don’t think he [Rockefeller] had a chance, but he might just have been able to [</a:t>
            </a:r>
            <a:r>
              <a:rPr lang="en-US" sz="1200" i="1" dirty="0">
                <a:solidFill>
                  <a:prstClr val="black"/>
                </a:solidFill>
              </a:rPr>
              <a:t>unclear</a:t>
            </a:r>
            <a:r>
              <a:rPr lang="en-US" sz="1200" dirty="0">
                <a:solidFill>
                  <a:prstClr val="black"/>
                </a:solidFill>
              </a:rPr>
              <a:t>].</a:t>
            </a:r>
          </a:p>
          <a:p>
            <a:r>
              <a:rPr lang="en-US" sz="1200" b="1" cap="small" dirty="0">
                <a:solidFill>
                  <a:prstClr val="black"/>
                </a:solidFill>
              </a:rPr>
              <a:t>        </a:t>
            </a:r>
            <a:r>
              <a:rPr lang="en-US" sz="1200" b="1" cap="small" dirty="0" smtClean="0">
                <a:solidFill>
                  <a:prstClr val="black"/>
                </a:solidFill>
              </a:rPr>
              <a:t>	President </a:t>
            </a:r>
            <a:r>
              <a:rPr lang="en-US" sz="1200" b="1" cap="small" dirty="0">
                <a:solidFill>
                  <a:prstClr val="black"/>
                </a:solidFill>
              </a:rPr>
              <a:t>Nixon:</a:t>
            </a:r>
            <a:r>
              <a:rPr lang="en-US" sz="1200" dirty="0">
                <a:solidFill>
                  <a:prstClr val="black"/>
                </a:solidFill>
              </a:rPr>
              <a:t> [</a:t>
            </a:r>
            <a:r>
              <a:rPr lang="en-US" sz="1200" i="1" dirty="0">
                <a:solidFill>
                  <a:prstClr val="black"/>
                </a:solidFill>
              </a:rPr>
              <a:t>Unclear.</a:t>
            </a:r>
            <a:r>
              <a:rPr lang="en-US" sz="1200" dirty="0">
                <a:solidFill>
                  <a:prstClr val="black"/>
                </a:solidFill>
              </a:rPr>
              <a:t>] That right. Can you imagine? The fellow really is a decent guy, a decent guy. But there isn’t—there’s no, in other words, everything is . . .</a:t>
            </a:r>
          </a:p>
          <a:p>
            <a:r>
              <a:rPr lang="en-US" sz="1200" b="1" dirty="0">
                <a:solidFill>
                  <a:prstClr val="black"/>
                </a:solidFill>
              </a:rPr>
              <a:t>[Break.]</a:t>
            </a:r>
          </a:p>
          <a:p>
            <a:r>
              <a:rPr lang="en-US" sz="1200" dirty="0">
                <a:solidFill>
                  <a:prstClr val="black"/>
                </a:solidFill>
              </a:rPr>
              <a:t>        </a:t>
            </a:r>
            <a:r>
              <a:rPr lang="en-US" sz="1200" dirty="0" smtClean="0">
                <a:solidFill>
                  <a:prstClr val="black"/>
                </a:solidFill>
              </a:rPr>
              <a:t>	</a:t>
            </a:r>
            <a:r>
              <a:rPr lang="en-US" sz="1200" b="1" cap="small" dirty="0" smtClean="0">
                <a:solidFill>
                  <a:prstClr val="black"/>
                </a:solidFill>
              </a:rPr>
              <a:t>President </a:t>
            </a:r>
            <a:r>
              <a:rPr lang="en-US" sz="1200" b="1" cap="small" dirty="0">
                <a:solidFill>
                  <a:prstClr val="black"/>
                </a:solidFill>
              </a:rPr>
              <a:t>Nixon:</a:t>
            </a:r>
            <a:r>
              <a:rPr lang="en-US" sz="1200" dirty="0">
                <a:solidFill>
                  <a:prstClr val="black"/>
                </a:solidFill>
              </a:rPr>
              <a:t> Back to Reagan though. It shows you how a man of limited mental capacity simply doesn’t know what the Christ is going on in the foreign area. </a:t>
            </a:r>
          </a:p>
          <a:p>
            <a:endParaRPr lang="en-US" sz="1200" dirty="0">
              <a:solidFill>
                <a:prstClr val="black"/>
              </a:solidFill>
            </a:endParaRPr>
          </a:p>
          <a:p>
            <a:endParaRPr lang="en-US" dirty="0">
              <a:solidFill>
                <a:prstClr val="black"/>
              </a:solidFill>
            </a:endParaRPr>
          </a:p>
        </p:txBody>
      </p:sp>
      <p:pic>
        <p:nvPicPr>
          <p:cNvPr id="3" name="1--rn-hk-on reagan">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332027" y="1524000"/>
            <a:ext cx="609600" cy="609600"/>
          </a:xfrm>
          <a:prstGeom prst="rect">
            <a:avLst/>
          </a:prstGeom>
        </p:spPr>
      </p:pic>
    </p:spTree>
    <p:extLst>
      <p:ext uri="{BB962C8B-B14F-4D97-AF65-F5344CB8AC3E}">
        <p14:creationId xmlns:p14="http://schemas.microsoft.com/office/powerpoint/2010/main" val="94698532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3815"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kent-state-tear-gas.jpg"/>
          <p:cNvPicPr>
            <a:picLocks noChangeAspect="1"/>
          </p:cNvPicPr>
          <p:nvPr/>
        </p:nvPicPr>
        <p:blipFill>
          <a:blip r:embed="rId3" cstate="print"/>
          <a:stretch>
            <a:fillRect/>
          </a:stretch>
        </p:blipFill>
        <p:spPr>
          <a:xfrm>
            <a:off x="1551708" y="609600"/>
            <a:ext cx="8645237" cy="5943600"/>
          </a:xfrm>
          <a:prstGeom prst="rect">
            <a:avLst/>
          </a:prstGeom>
        </p:spPr>
      </p:pic>
    </p:spTree>
    <p:extLst>
      <p:ext uri="{BB962C8B-B14F-4D97-AF65-F5344CB8AC3E}">
        <p14:creationId xmlns:p14="http://schemas.microsoft.com/office/powerpoint/2010/main" val="65134699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KentState.jpg"/>
          <p:cNvPicPr>
            <a:picLocks noChangeAspect="1"/>
          </p:cNvPicPr>
          <p:nvPr/>
        </p:nvPicPr>
        <p:blipFill>
          <a:blip r:embed="rId3" cstate="print"/>
          <a:stretch>
            <a:fillRect/>
          </a:stretch>
        </p:blipFill>
        <p:spPr>
          <a:xfrm>
            <a:off x="1775708" y="0"/>
            <a:ext cx="8640585" cy="6858000"/>
          </a:xfrm>
          <a:prstGeom prst="rect">
            <a:avLst/>
          </a:prstGeom>
        </p:spPr>
      </p:pic>
    </p:spTree>
    <p:extLst>
      <p:ext uri="{BB962C8B-B14F-4D97-AF65-F5344CB8AC3E}">
        <p14:creationId xmlns:p14="http://schemas.microsoft.com/office/powerpoint/2010/main" val="259842222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5_Protest_march_1970.gif"/>
          <p:cNvPicPr>
            <a:picLocks noChangeAspect="1"/>
          </p:cNvPicPr>
          <p:nvPr/>
        </p:nvPicPr>
        <p:blipFill>
          <a:blip r:embed="rId3" cstate="print"/>
          <a:stretch>
            <a:fillRect/>
          </a:stretch>
        </p:blipFill>
        <p:spPr>
          <a:xfrm>
            <a:off x="3876675" y="490538"/>
            <a:ext cx="4438650" cy="5876925"/>
          </a:xfrm>
          <a:prstGeom prst="rect">
            <a:avLst/>
          </a:prstGeom>
        </p:spPr>
      </p:pic>
    </p:spTree>
    <p:extLst>
      <p:ext uri="{BB962C8B-B14F-4D97-AF65-F5344CB8AC3E}">
        <p14:creationId xmlns:p14="http://schemas.microsoft.com/office/powerpoint/2010/main" val="359485649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val-office-nixon-and-elvis.jpg"/>
          <p:cNvPicPr>
            <a:picLocks noChangeAspect="1"/>
          </p:cNvPicPr>
          <p:nvPr/>
        </p:nvPicPr>
        <p:blipFill>
          <a:blip r:embed="rId3" cstate="print"/>
          <a:stretch>
            <a:fillRect/>
          </a:stretch>
        </p:blipFill>
        <p:spPr>
          <a:xfrm>
            <a:off x="1752601" y="838200"/>
            <a:ext cx="8709916" cy="5167883"/>
          </a:xfrm>
          <a:prstGeom prst="rect">
            <a:avLst/>
          </a:prstGeom>
        </p:spPr>
      </p:pic>
    </p:spTree>
    <p:extLst>
      <p:ext uri="{BB962C8B-B14F-4D97-AF65-F5344CB8AC3E}">
        <p14:creationId xmlns:p14="http://schemas.microsoft.com/office/powerpoint/2010/main" val="1055369348"/>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n-redskins.jpg"/>
          <p:cNvPicPr>
            <a:picLocks noChangeAspect="1"/>
          </p:cNvPicPr>
          <p:nvPr/>
        </p:nvPicPr>
        <p:blipFill>
          <a:blip r:embed="rId3" cstate="print"/>
          <a:stretch>
            <a:fillRect/>
          </a:stretch>
        </p:blipFill>
        <p:spPr>
          <a:xfrm>
            <a:off x="1983036" y="533400"/>
            <a:ext cx="8578468" cy="5562600"/>
          </a:xfrm>
          <a:prstGeom prst="rect">
            <a:avLst/>
          </a:prstGeom>
        </p:spPr>
      </p:pic>
    </p:spTree>
    <p:extLst>
      <p:ext uri="{BB962C8B-B14F-4D97-AF65-F5344CB8AC3E}">
        <p14:creationId xmlns:p14="http://schemas.microsoft.com/office/powerpoint/2010/main" val="185003213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ixonhardhat.gif"/>
          <p:cNvPicPr>
            <a:picLocks noChangeAspect="1"/>
          </p:cNvPicPr>
          <p:nvPr/>
        </p:nvPicPr>
        <p:blipFill>
          <a:blip r:embed="rId3" cstate="print"/>
          <a:stretch>
            <a:fillRect/>
          </a:stretch>
        </p:blipFill>
        <p:spPr>
          <a:xfrm>
            <a:off x="1881229" y="228600"/>
            <a:ext cx="8331525" cy="6477000"/>
          </a:xfrm>
          <a:prstGeom prst="rect">
            <a:avLst/>
          </a:prstGeom>
        </p:spPr>
      </p:pic>
    </p:spTree>
    <p:extLst>
      <p:ext uri="{BB962C8B-B14F-4D97-AF65-F5344CB8AC3E}">
        <p14:creationId xmlns:p14="http://schemas.microsoft.com/office/powerpoint/2010/main" val="2729772185"/>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ixon.jpg"/>
          <p:cNvPicPr>
            <a:picLocks noChangeAspect="1"/>
          </p:cNvPicPr>
          <p:nvPr/>
        </p:nvPicPr>
        <p:blipFill>
          <a:blip r:embed="rId3" cstate="print"/>
          <a:stretch>
            <a:fillRect/>
          </a:stretch>
        </p:blipFill>
        <p:spPr>
          <a:xfrm>
            <a:off x="3383608" y="0"/>
            <a:ext cx="5424785" cy="6858000"/>
          </a:xfrm>
          <a:prstGeom prst="rect">
            <a:avLst/>
          </a:prstGeom>
        </p:spPr>
      </p:pic>
    </p:spTree>
    <p:extLst>
      <p:ext uri="{BB962C8B-B14F-4D97-AF65-F5344CB8AC3E}">
        <p14:creationId xmlns:p14="http://schemas.microsoft.com/office/powerpoint/2010/main" val="2131749213"/>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9044" y="838200"/>
            <a:ext cx="9458956" cy="5081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6623365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joe_biden_1972.jpg"/>
          <p:cNvPicPr>
            <a:picLocks noChangeAspect="1"/>
          </p:cNvPicPr>
          <p:nvPr/>
        </p:nvPicPr>
        <p:blipFill>
          <a:blip r:embed="rId3" cstate="print"/>
          <a:stretch>
            <a:fillRect/>
          </a:stretch>
        </p:blipFill>
        <p:spPr>
          <a:xfrm>
            <a:off x="3309938" y="152400"/>
            <a:ext cx="5448301" cy="6705600"/>
          </a:xfrm>
          <a:prstGeom prst="rect">
            <a:avLst/>
          </a:prstGeom>
        </p:spPr>
      </p:pic>
    </p:spTree>
    <p:extLst>
      <p:ext uri="{BB962C8B-B14F-4D97-AF65-F5344CB8AC3E}">
        <p14:creationId xmlns:p14="http://schemas.microsoft.com/office/powerpoint/2010/main" val="4023580756"/>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ixon and Kissinger.jpg"/>
          <p:cNvPicPr>
            <a:picLocks noChangeAspect="1"/>
          </p:cNvPicPr>
          <p:nvPr/>
        </p:nvPicPr>
        <p:blipFill>
          <a:blip r:embed="rId3" cstate="print"/>
          <a:stretch>
            <a:fillRect/>
          </a:stretch>
        </p:blipFill>
        <p:spPr>
          <a:xfrm>
            <a:off x="2667000" y="0"/>
            <a:ext cx="6858000" cy="6858000"/>
          </a:xfrm>
          <a:prstGeom prst="rect">
            <a:avLst/>
          </a:prstGeom>
        </p:spPr>
      </p:pic>
    </p:spTree>
    <p:extLst>
      <p:ext uri="{BB962C8B-B14F-4D97-AF65-F5344CB8AC3E}">
        <p14:creationId xmlns:p14="http://schemas.microsoft.com/office/powerpoint/2010/main" val="841283224"/>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0400" y="457200"/>
            <a:ext cx="8128000" cy="60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8869739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57400" y="1"/>
            <a:ext cx="8305800" cy="6786473"/>
          </a:xfrm>
          <a:prstGeom prst="rect">
            <a:avLst/>
          </a:prstGeom>
          <a:noFill/>
        </p:spPr>
        <p:txBody>
          <a:bodyPr wrap="square" rtlCol="0">
            <a:spAutoFit/>
          </a:bodyPr>
          <a:lstStyle/>
          <a:p>
            <a:r>
              <a:rPr lang="en-US" sz="1500" dirty="0">
                <a:solidFill>
                  <a:prstClr val="black"/>
                </a:solidFill>
              </a:rPr>
              <a:t>	</a:t>
            </a:r>
            <a:r>
              <a:rPr lang="en-US" sz="1500" b="1" cap="small" dirty="0">
                <a:solidFill>
                  <a:prstClr val="black"/>
                </a:solidFill>
              </a:rPr>
              <a:t>President Nixon</a:t>
            </a:r>
            <a:r>
              <a:rPr lang="en-US" sz="1500" dirty="0">
                <a:solidFill>
                  <a:prstClr val="black"/>
                </a:solidFill>
              </a:rPr>
              <a:t>: Henry, let me tell you about the Ivy League presidents. And </a:t>
            </a:r>
            <a:r>
              <a:rPr lang="en-US" sz="1500" i="1" dirty="0">
                <a:solidFill>
                  <a:prstClr val="black"/>
                </a:solidFill>
              </a:rPr>
              <a:t>Time</a:t>
            </a:r>
            <a:r>
              <a:rPr lang="en-US" sz="1500" dirty="0">
                <a:solidFill>
                  <a:prstClr val="black"/>
                </a:solidFill>
              </a:rPr>
              <a:t>, </a:t>
            </a:r>
            <a:r>
              <a:rPr lang="en-US" sz="1500" i="1" dirty="0">
                <a:solidFill>
                  <a:prstClr val="black"/>
                </a:solidFill>
              </a:rPr>
              <a:t>Newsweek</a:t>
            </a:r>
            <a:r>
              <a:rPr lang="en-US" sz="1500" dirty="0">
                <a:solidFill>
                  <a:prstClr val="black"/>
                </a:solidFill>
              </a:rPr>
              <a:t>, the </a:t>
            </a:r>
            <a:r>
              <a:rPr lang="en-US" sz="1500" i="1" dirty="0">
                <a:solidFill>
                  <a:prstClr val="black"/>
                </a:solidFill>
              </a:rPr>
              <a:t>New York Times</a:t>
            </a:r>
            <a:r>
              <a:rPr lang="en-US" sz="1500" dirty="0">
                <a:solidFill>
                  <a:prstClr val="black"/>
                </a:solidFill>
              </a:rPr>
              <a:t>, the </a:t>
            </a:r>
            <a:r>
              <a:rPr lang="en-US" sz="1500" i="1" dirty="0">
                <a:solidFill>
                  <a:prstClr val="black"/>
                </a:solidFill>
              </a:rPr>
              <a:t>Washington Post</a:t>
            </a:r>
            <a:r>
              <a:rPr lang="en-US" sz="1500" dirty="0">
                <a:solidFill>
                  <a:prstClr val="black"/>
                </a:solidFill>
              </a:rPr>
              <a:t>, and the [TV] network leaders.</a:t>
            </a:r>
          </a:p>
          <a:p>
            <a:r>
              <a:rPr lang="en-US" sz="1500" dirty="0">
                <a:solidFill>
                  <a:prstClr val="black"/>
                </a:solidFill>
              </a:rPr>
              <a:t>	They’re finished.</a:t>
            </a:r>
          </a:p>
          <a:p>
            <a:r>
              <a:rPr lang="en-US" sz="1500" dirty="0">
                <a:solidFill>
                  <a:prstClr val="black"/>
                </a:solidFill>
              </a:rPr>
              <a:t>	And, incidentally, that includes the business elite.</a:t>
            </a:r>
          </a:p>
          <a:p>
            <a:r>
              <a:rPr lang="en-US" sz="1500" dirty="0">
                <a:solidFill>
                  <a:prstClr val="black"/>
                </a:solidFill>
              </a:rPr>
              <a:t>	</a:t>
            </a:r>
            <a:r>
              <a:rPr lang="en-US" sz="1500" b="1" cap="small" dirty="0">
                <a:solidFill>
                  <a:prstClr val="black"/>
                </a:solidFill>
              </a:rPr>
              <a:t>Henry Kissinger</a:t>
            </a:r>
            <a:r>
              <a:rPr lang="en-US" sz="1500" dirty="0">
                <a:solidFill>
                  <a:prstClr val="black"/>
                </a:solidFill>
              </a:rPr>
              <a:t>: </a:t>
            </a:r>
            <a:r>
              <a:rPr lang="en-US" sz="1500" i="1" dirty="0">
                <a:solidFill>
                  <a:prstClr val="black"/>
                </a:solidFill>
              </a:rPr>
              <a:t>Time </a:t>
            </a:r>
            <a:r>
              <a:rPr lang="en-US" sz="1500" dirty="0">
                <a:solidFill>
                  <a:prstClr val="black"/>
                </a:solidFill>
              </a:rPr>
              <a:t>has been a little better—</a:t>
            </a:r>
          </a:p>
          <a:p>
            <a:r>
              <a:rPr lang="en-US" sz="1500" dirty="0">
                <a:solidFill>
                  <a:prstClr val="black"/>
                </a:solidFill>
              </a:rPr>
              <a:t>	</a:t>
            </a:r>
            <a:r>
              <a:rPr lang="en-US" sz="1500" b="1" cap="small" dirty="0">
                <a:solidFill>
                  <a:prstClr val="black"/>
                </a:solidFill>
              </a:rPr>
              <a:t>President Nixon</a:t>
            </a:r>
            <a:r>
              <a:rPr lang="en-US" sz="1500" dirty="0">
                <a:solidFill>
                  <a:prstClr val="black"/>
                </a:solidFill>
              </a:rPr>
              <a:t>: [</a:t>
            </a:r>
            <a:r>
              <a:rPr lang="en-US" sz="1500" i="1" dirty="0">
                <a:solidFill>
                  <a:prstClr val="black"/>
                </a:solidFill>
              </a:rPr>
              <a:t>unclear</a:t>
            </a:r>
            <a:r>
              <a:rPr lang="en-US" sz="1500" dirty="0">
                <a:solidFill>
                  <a:prstClr val="black"/>
                </a:solidFill>
              </a:rPr>
              <a:t>] yeah, but that’s—</a:t>
            </a:r>
          </a:p>
          <a:p>
            <a:r>
              <a:rPr lang="en-US" sz="1500" dirty="0">
                <a:solidFill>
                  <a:prstClr val="black"/>
                </a:solidFill>
              </a:rPr>
              <a:t>	</a:t>
            </a:r>
            <a:r>
              <a:rPr lang="en-US" sz="1500" b="1" cap="small" dirty="0">
                <a:solidFill>
                  <a:prstClr val="black"/>
                </a:solidFill>
              </a:rPr>
              <a:t>Kissinger</a:t>
            </a:r>
            <a:r>
              <a:rPr lang="en-US" sz="1500" dirty="0">
                <a:solidFill>
                  <a:prstClr val="black"/>
                </a:solidFill>
              </a:rPr>
              <a:t>: [Editor Hugh] </a:t>
            </a:r>
            <a:r>
              <a:rPr lang="en-US" sz="1500" dirty="0" err="1">
                <a:solidFill>
                  <a:prstClr val="black"/>
                </a:solidFill>
              </a:rPr>
              <a:t>Sidey</a:t>
            </a:r>
            <a:r>
              <a:rPr lang="en-US" sz="1500" dirty="0">
                <a:solidFill>
                  <a:prstClr val="black"/>
                </a:solidFill>
              </a:rPr>
              <a:t> has been a disaster.</a:t>
            </a:r>
          </a:p>
          <a:p>
            <a:r>
              <a:rPr lang="en-US" sz="1500" dirty="0">
                <a:solidFill>
                  <a:prstClr val="black"/>
                </a:solidFill>
              </a:rPr>
              <a:t>	</a:t>
            </a:r>
            <a:r>
              <a:rPr lang="en-US" sz="1500" b="1" cap="small" dirty="0">
                <a:solidFill>
                  <a:prstClr val="black"/>
                </a:solidFill>
              </a:rPr>
              <a:t>President Nixon</a:t>
            </a:r>
            <a:r>
              <a:rPr lang="en-US" sz="1500" dirty="0">
                <a:solidFill>
                  <a:prstClr val="black"/>
                </a:solidFill>
              </a:rPr>
              <a:t>: That’s right. He’s—</a:t>
            </a:r>
          </a:p>
          <a:p>
            <a:r>
              <a:rPr lang="en-US" sz="1500" dirty="0">
                <a:solidFill>
                  <a:prstClr val="black"/>
                </a:solidFill>
              </a:rPr>
              <a:t>	</a:t>
            </a:r>
            <a:r>
              <a:rPr lang="en-US" sz="1500" b="1" cap="small" dirty="0">
                <a:solidFill>
                  <a:prstClr val="black"/>
                </a:solidFill>
              </a:rPr>
              <a:t>Kissinger</a:t>
            </a:r>
            <a:r>
              <a:rPr lang="en-US" sz="1500" dirty="0">
                <a:solidFill>
                  <a:prstClr val="black"/>
                </a:solidFill>
              </a:rPr>
              <a:t>: </a:t>
            </a:r>
            <a:r>
              <a:rPr lang="en-US" sz="1500" i="1" dirty="0">
                <a:solidFill>
                  <a:prstClr val="black"/>
                </a:solidFill>
              </a:rPr>
              <a:t>Life </a:t>
            </a:r>
            <a:r>
              <a:rPr lang="en-US" sz="1500" dirty="0">
                <a:solidFill>
                  <a:prstClr val="black"/>
                </a:solidFill>
              </a:rPr>
              <a:t>is a disaster.</a:t>
            </a:r>
          </a:p>
          <a:p>
            <a:r>
              <a:rPr lang="en-US" sz="1500" dirty="0">
                <a:solidFill>
                  <a:prstClr val="black"/>
                </a:solidFill>
              </a:rPr>
              <a:t>	</a:t>
            </a:r>
            <a:r>
              <a:rPr lang="en-US" sz="1500" b="1" cap="small" dirty="0">
                <a:solidFill>
                  <a:prstClr val="black"/>
                </a:solidFill>
              </a:rPr>
              <a:t>President Nixon</a:t>
            </a:r>
            <a:r>
              <a:rPr lang="en-US" sz="1500" dirty="0">
                <a:solidFill>
                  <a:prstClr val="black"/>
                </a:solidFill>
              </a:rPr>
              <a:t>: That’s right. But my point that I’m making is this: they’re finished for this reason. That if, when it’s tough, they aren’t there, we don’t want them.</a:t>
            </a:r>
          </a:p>
          <a:p>
            <a:r>
              <a:rPr lang="en-US" sz="1500" dirty="0">
                <a:solidFill>
                  <a:prstClr val="black"/>
                </a:solidFill>
              </a:rPr>
              <a:t>                     Now, we’ve got to build a new Establishment. We’re going to. And it isn’t going to come out of the Ivy League, you know. Let me say—I’ve already given instructions: you know, there’s never going to be another Harvard man hired in our staff? Not any new ones. We’ve got plenty already. No more.</a:t>
            </a:r>
          </a:p>
          <a:p>
            <a:r>
              <a:rPr lang="en-US" sz="1500" dirty="0">
                <a:solidFill>
                  <a:prstClr val="black"/>
                </a:solidFill>
              </a:rPr>
              <a:t>	It’s too bad—some good men will be missed. But why do we take people that have had their minds poisoned by the . . .?</a:t>
            </a:r>
          </a:p>
          <a:p>
            <a:r>
              <a:rPr lang="en-US" sz="1500" dirty="0">
                <a:solidFill>
                  <a:prstClr val="black"/>
                </a:solidFill>
              </a:rPr>
              <a:t>	</a:t>
            </a:r>
            <a:r>
              <a:rPr lang="en-US" sz="1500" b="1" cap="small" dirty="0">
                <a:solidFill>
                  <a:prstClr val="black"/>
                </a:solidFill>
              </a:rPr>
              <a:t>Kissinger</a:t>
            </a:r>
            <a:r>
              <a:rPr lang="en-US" sz="1500" dirty="0">
                <a:solidFill>
                  <a:prstClr val="black"/>
                </a:solidFill>
              </a:rPr>
              <a:t>: We can’t.</a:t>
            </a:r>
          </a:p>
          <a:p>
            <a:r>
              <a:rPr lang="en-US" sz="1500" dirty="0">
                <a:solidFill>
                  <a:prstClr val="black"/>
                </a:solidFill>
              </a:rPr>
              <a:t>	</a:t>
            </a:r>
            <a:r>
              <a:rPr lang="en-US" sz="1500" b="1" cap="small" dirty="0">
                <a:solidFill>
                  <a:prstClr val="black"/>
                </a:solidFill>
              </a:rPr>
              <a:t>President Nixon</a:t>
            </a:r>
            <a:r>
              <a:rPr lang="en-US" sz="1500" dirty="0">
                <a:solidFill>
                  <a:prstClr val="black"/>
                </a:solidFill>
              </a:rPr>
              <a:t>: Never, never, never.</a:t>
            </a:r>
          </a:p>
          <a:p>
            <a:r>
              <a:rPr lang="en-US" sz="1500" dirty="0">
                <a:solidFill>
                  <a:prstClr val="black"/>
                </a:solidFill>
              </a:rPr>
              <a:t>	</a:t>
            </a:r>
            <a:r>
              <a:rPr lang="en-US" sz="1500" b="1" cap="small" dirty="0">
                <a:solidFill>
                  <a:prstClr val="black"/>
                </a:solidFill>
              </a:rPr>
              <a:t>Kissinger</a:t>
            </a:r>
            <a:r>
              <a:rPr lang="en-US" sz="1500" dirty="0">
                <a:solidFill>
                  <a:prstClr val="black"/>
                </a:solidFill>
              </a:rPr>
              <a:t>: We’ve got to put them to the sword, Mr. President.</a:t>
            </a:r>
          </a:p>
          <a:p>
            <a:r>
              <a:rPr lang="en-US" sz="1500" dirty="0">
                <a:solidFill>
                  <a:prstClr val="black"/>
                </a:solidFill>
              </a:rPr>
              <a:t>	</a:t>
            </a:r>
            <a:r>
              <a:rPr lang="en-US" sz="1500" b="1" cap="small" dirty="0">
                <a:solidFill>
                  <a:prstClr val="black"/>
                </a:solidFill>
              </a:rPr>
              <a:t>President Nixon</a:t>
            </a:r>
            <a:r>
              <a:rPr lang="en-US" sz="1500" dirty="0">
                <a:solidFill>
                  <a:prstClr val="black"/>
                </a:solidFill>
              </a:rPr>
              <a:t>: I’m going to.</a:t>
            </a:r>
          </a:p>
          <a:p>
            <a:r>
              <a:rPr lang="en-US" sz="1500" dirty="0">
                <a:solidFill>
                  <a:prstClr val="black"/>
                </a:solidFill>
              </a:rPr>
              <a:t>	</a:t>
            </a:r>
            <a:r>
              <a:rPr lang="en-US" sz="1500" b="1" cap="small" dirty="0">
                <a:solidFill>
                  <a:prstClr val="black"/>
                </a:solidFill>
              </a:rPr>
              <a:t>Kissinger</a:t>
            </a:r>
            <a:r>
              <a:rPr lang="en-US" sz="1500" dirty="0">
                <a:solidFill>
                  <a:prstClr val="black"/>
                </a:solidFill>
              </a:rPr>
              <a:t>: It’s just not—</a:t>
            </a:r>
          </a:p>
          <a:p>
            <a:r>
              <a:rPr lang="en-US" sz="1500" dirty="0">
                <a:solidFill>
                  <a:prstClr val="black"/>
                </a:solidFill>
              </a:rPr>
              <a:t>	</a:t>
            </a:r>
            <a:r>
              <a:rPr lang="en-US" sz="1500" b="1" cap="small" dirty="0">
                <a:solidFill>
                  <a:prstClr val="black"/>
                </a:solidFill>
              </a:rPr>
              <a:t>President Nixon</a:t>
            </a:r>
            <a:r>
              <a:rPr lang="en-US" sz="1500" dirty="0">
                <a:solidFill>
                  <a:prstClr val="black"/>
                </a:solidFill>
              </a:rPr>
              <a:t>: I don’t mean that we’d get much better out of Ohio State. But, God, there’s a chance. At Harvard, there’s no chance.</a:t>
            </a:r>
          </a:p>
          <a:p>
            <a:r>
              <a:rPr lang="en-US" sz="1500" dirty="0">
                <a:solidFill>
                  <a:prstClr val="black"/>
                </a:solidFill>
              </a:rPr>
              <a:t>	</a:t>
            </a:r>
            <a:r>
              <a:rPr lang="en-US" sz="1500" b="1" cap="small" dirty="0">
                <a:solidFill>
                  <a:prstClr val="black"/>
                </a:solidFill>
              </a:rPr>
              <a:t>Kissinger</a:t>
            </a:r>
            <a:r>
              <a:rPr lang="en-US" sz="1500" dirty="0">
                <a:solidFill>
                  <a:prstClr val="black"/>
                </a:solidFill>
              </a:rPr>
              <a:t>: You’ll get better out of—</a:t>
            </a:r>
          </a:p>
          <a:p>
            <a:r>
              <a:rPr lang="en-US" sz="1500" dirty="0">
                <a:solidFill>
                  <a:prstClr val="black"/>
                </a:solidFill>
              </a:rPr>
              <a:t>	</a:t>
            </a:r>
            <a:r>
              <a:rPr lang="en-US" sz="1500" b="1" cap="small" dirty="0">
                <a:solidFill>
                  <a:prstClr val="black"/>
                </a:solidFill>
              </a:rPr>
              <a:t>President Nixon</a:t>
            </a:r>
            <a:r>
              <a:rPr lang="en-US" sz="1500" dirty="0">
                <a:solidFill>
                  <a:prstClr val="black"/>
                </a:solidFill>
              </a:rPr>
              <a:t>: [</a:t>
            </a:r>
            <a:r>
              <a:rPr lang="en-US" sz="1500" i="1" dirty="0">
                <a:solidFill>
                  <a:prstClr val="black"/>
                </a:solidFill>
              </a:rPr>
              <a:t>continuing</a:t>
            </a:r>
            <a:r>
              <a:rPr lang="en-US" sz="1500" dirty="0">
                <a:solidFill>
                  <a:prstClr val="black"/>
                </a:solidFill>
              </a:rPr>
              <a:t>] Yale! The same. Columbia—</a:t>
            </a:r>
          </a:p>
          <a:p>
            <a:r>
              <a:rPr lang="en-US" sz="1500" dirty="0">
                <a:solidFill>
                  <a:prstClr val="black"/>
                </a:solidFill>
              </a:rPr>
              <a:t>	</a:t>
            </a:r>
            <a:r>
              <a:rPr lang="en-US" sz="1500" b="1" cap="small" dirty="0">
                <a:solidFill>
                  <a:prstClr val="black"/>
                </a:solidFill>
              </a:rPr>
              <a:t>Kissinger</a:t>
            </a:r>
            <a:r>
              <a:rPr lang="en-US" sz="1500" dirty="0">
                <a:solidFill>
                  <a:prstClr val="black"/>
                </a:solidFill>
              </a:rPr>
              <a:t>: Yale is worse than Harvard.</a:t>
            </a:r>
          </a:p>
          <a:p>
            <a:r>
              <a:rPr lang="en-US" sz="1500" dirty="0">
                <a:solidFill>
                  <a:prstClr val="black"/>
                </a:solidFill>
              </a:rPr>
              <a:t>	</a:t>
            </a:r>
            <a:r>
              <a:rPr lang="en-US" sz="1500" b="1" cap="small" dirty="0">
                <a:solidFill>
                  <a:prstClr val="black"/>
                </a:solidFill>
              </a:rPr>
              <a:t>President Nixon</a:t>
            </a:r>
            <a:r>
              <a:rPr lang="en-US" sz="1500" dirty="0">
                <a:solidFill>
                  <a:prstClr val="black"/>
                </a:solidFill>
              </a:rPr>
              <a:t>: Much worse. Princeton. But, you see, the whole bunch of people have no courage, no guts.</a:t>
            </a:r>
          </a:p>
        </p:txBody>
      </p:sp>
      <p:pic>
        <p:nvPicPr>
          <p:cNvPr id="3" name="2-nixonkissingerivy.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067800" y="685800"/>
            <a:ext cx="609600" cy="609600"/>
          </a:xfrm>
          <a:prstGeom prst="rect">
            <a:avLst/>
          </a:prstGeom>
        </p:spPr>
      </p:pic>
    </p:spTree>
    <p:extLst>
      <p:ext uri="{BB962C8B-B14F-4D97-AF65-F5344CB8AC3E}">
        <p14:creationId xmlns:p14="http://schemas.microsoft.com/office/powerpoint/2010/main" val="316802923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3430"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ean senate.jpg"/>
          <p:cNvPicPr>
            <a:picLocks noChangeAspect="1"/>
          </p:cNvPicPr>
          <p:nvPr/>
        </p:nvPicPr>
        <p:blipFill>
          <a:blip r:embed="rId3" cstate="print"/>
          <a:stretch>
            <a:fillRect/>
          </a:stretch>
        </p:blipFill>
        <p:spPr>
          <a:xfrm>
            <a:off x="1537812" y="914400"/>
            <a:ext cx="9116374" cy="5029200"/>
          </a:xfrm>
          <a:prstGeom prst="rect">
            <a:avLst/>
          </a:prstGeom>
        </p:spPr>
      </p:pic>
    </p:spTree>
    <p:extLst>
      <p:ext uri="{BB962C8B-B14F-4D97-AF65-F5344CB8AC3E}">
        <p14:creationId xmlns:p14="http://schemas.microsoft.com/office/powerpoint/2010/main" val="3795608132"/>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ime tapes.jpg"/>
          <p:cNvPicPr>
            <a:picLocks noChangeAspect="1"/>
          </p:cNvPicPr>
          <p:nvPr/>
        </p:nvPicPr>
        <p:blipFill>
          <a:blip r:embed="rId3" cstate="print"/>
          <a:stretch>
            <a:fillRect/>
          </a:stretch>
        </p:blipFill>
        <p:spPr>
          <a:xfrm>
            <a:off x="3491697" y="1"/>
            <a:ext cx="5208606" cy="6857999"/>
          </a:xfrm>
          <a:prstGeom prst="rect">
            <a:avLst/>
          </a:prstGeom>
        </p:spPr>
      </p:pic>
    </p:spTree>
    <p:extLst>
      <p:ext uri="{BB962C8B-B14F-4D97-AF65-F5344CB8AC3E}">
        <p14:creationId xmlns:p14="http://schemas.microsoft.com/office/powerpoint/2010/main" val="3316827871"/>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x200.jpg"/>
          <p:cNvPicPr>
            <a:picLocks noChangeAspect="1"/>
          </p:cNvPicPr>
          <p:nvPr/>
        </p:nvPicPr>
        <p:blipFill>
          <a:blip r:embed="rId3" cstate="print"/>
          <a:stretch>
            <a:fillRect/>
          </a:stretch>
        </p:blipFill>
        <p:spPr>
          <a:xfrm>
            <a:off x="3810000" y="152400"/>
            <a:ext cx="4470400" cy="6705600"/>
          </a:xfrm>
          <a:prstGeom prst="rect">
            <a:avLst/>
          </a:prstGeom>
        </p:spPr>
      </p:pic>
    </p:spTree>
    <p:extLst>
      <p:ext uri="{BB962C8B-B14F-4D97-AF65-F5344CB8AC3E}">
        <p14:creationId xmlns:p14="http://schemas.microsoft.com/office/powerpoint/2010/main" val="2402645106"/>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ixon press conference edited tapes.jpg"/>
          <p:cNvPicPr>
            <a:picLocks noChangeAspect="1"/>
          </p:cNvPicPr>
          <p:nvPr/>
        </p:nvPicPr>
        <p:blipFill>
          <a:blip r:embed="rId3" cstate="print"/>
          <a:stretch>
            <a:fillRect/>
          </a:stretch>
        </p:blipFill>
        <p:spPr>
          <a:xfrm>
            <a:off x="1558034" y="381000"/>
            <a:ext cx="9075931" cy="6096000"/>
          </a:xfrm>
          <a:prstGeom prst="rect">
            <a:avLst/>
          </a:prstGeom>
        </p:spPr>
      </p:pic>
    </p:spTree>
    <p:extLst>
      <p:ext uri="{BB962C8B-B14F-4D97-AF65-F5344CB8AC3E}">
        <p14:creationId xmlns:p14="http://schemas.microsoft.com/office/powerpoint/2010/main" val="2677200679"/>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59718" y="155528"/>
            <a:ext cx="5808083" cy="6397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3150659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ichard nixon - im not a crook [higher quality - full version].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743200" y="838200"/>
            <a:ext cx="6807200" cy="5105400"/>
          </a:xfrm>
          <a:prstGeom prst="rect">
            <a:avLst/>
          </a:prstGeom>
        </p:spPr>
      </p:pic>
    </p:spTree>
    <p:extLst>
      <p:ext uri="{BB962C8B-B14F-4D97-AF65-F5344CB8AC3E}">
        <p14:creationId xmlns:p14="http://schemas.microsoft.com/office/powerpoint/2010/main" val="408758073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nfo-presapp0605-nixon.gif"/>
          <p:cNvPicPr>
            <a:picLocks noChangeAspect="1"/>
          </p:cNvPicPr>
          <p:nvPr/>
        </p:nvPicPr>
        <p:blipFill>
          <a:blip r:embed="rId3" cstate="print"/>
          <a:stretch>
            <a:fillRect/>
          </a:stretch>
        </p:blipFill>
        <p:spPr>
          <a:xfrm>
            <a:off x="1586408" y="685801"/>
            <a:ext cx="9019184" cy="5486399"/>
          </a:xfrm>
          <a:prstGeom prst="rect">
            <a:avLst/>
          </a:prstGeom>
        </p:spPr>
      </p:pic>
    </p:spTree>
    <p:extLst>
      <p:ext uri="{BB962C8B-B14F-4D97-AF65-F5344CB8AC3E}">
        <p14:creationId xmlns:p14="http://schemas.microsoft.com/office/powerpoint/2010/main" val="3317056336"/>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xon leaves.jpg"/>
          <p:cNvPicPr>
            <a:picLocks noChangeAspect="1"/>
          </p:cNvPicPr>
          <p:nvPr/>
        </p:nvPicPr>
        <p:blipFill>
          <a:blip r:embed="rId3" cstate="print"/>
          <a:stretch>
            <a:fillRect/>
          </a:stretch>
        </p:blipFill>
        <p:spPr>
          <a:xfrm>
            <a:off x="3427518" y="197740"/>
            <a:ext cx="5183082" cy="6660261"/>
          </a:xfrm>
          <a:prstGeom prst="rect">
            <a:avLst/>
          </a:prstGeom>
        </p:spPr>
      </p:pic>
    </p:spTree>
    <p:extLst>
      <p:ext uri="{BB962C8B-B14F-4D97-AF65-F5344CB8AC3E}">
        <p14:creationId xmlns:p14="http://schemas.microsoft.com/office/powerpoint/2010/main" val="217694082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1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1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158</TotalTime>
  <Words>288</Words>
  <Application>Microsoft Office PowerPoint</Application>
  <PresentationFormat>Widescreen</PresentationFormat>
  <Paragraphs>219</Paragraphs>
  <Slides>86</Slides>
  <Notes>63</Notes>
  <HiddenSlides>0</HiddenSlides>
  <MMClips>8</MMClips>
  <ScaleCrop>false</ScaleCrop>
  <HeadingPairs>
    <vt:vector size="6" baseType="variant">
      <vt:variant>
        <vt:lpstr>Fonts Used</vt:lpstr>
      </vt:variant>
      <vt:variant>
        <vt:i4>4</vt:i4>
      </vt:variant>
      <vt:variant>
        <vt:lpstr>Theme</vt:lpstr>
      </vt:variant>
      <vt:variant>
        <vt:i4>14</vt:i4>
      </vt:variant>
      <vt:variant>
        <vt:lpstr>Slide Titles</vt:lpstr>
      </vt:variant>
      <vt:variant>
        <vt:i4>86</vt:i4>
      </vt:variant>
    </vt:vector>
  </HeadingPairs>
  <TitlesOfParts>
    <vt:vector size="104" baseType="lpstr">
      <vt:lpstr>Arial</vt:lpstr>
      <vt:lpstr>Calibri</vt:lpstr>
      <vt:lpstr>Calibri Light</vt:lpstr>
      <vt:lpstr>Courier New</vt:lpstr>
      <vt:lpstr>Office Theme</vt:lpstr>
      <vt:lpstr>6_Office Theme</vt:lpstr>
      <vt:lpstr>2_Office Theme</vt:lpstr>
      <vt:lpstr>4_Office Theme</vt:lpstr>
      <vt:lpstr>5_Office Theme</vt:lpstr>
      <vt:lpstr>7_Office Theme</vt:lpstr>
      <vt:lpstr>8_Office Theme</vt:lpstr>
      <vt:lpstr>9_Office Theme</vt:lpstr>
      <vt:lpstr>3_Office Theme</vt:lpstr>
      <vt:lpstr>10_Office Theme</vt:lpstr>
      <vt:lpstr>11_Office Theme</vt:lpstr>
      <vt:lpstr>12_Office Theme</vt:lpstr>
      <vt:lpstr>13_Office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KC Johnson</dc:creator>
  <cp:lastModifiedBy>KC Johnson</cp:lastModifiedBy>
  <cp:revision>16</cp:revision>
  <dcterms:created xsi:type="dcterms:W3CDTF">2014-04-26T21:14:34Z</dcterms:created>
  <dcterms:modified xsi:type="dcterms:W3CDTF">2014-04-27T01:28:33Z</dcterms:modified>
</cp:coreProperties>
</file>