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sldIdLst>
    <p:sldId id="322" r:id="rId2"/>
    <p:sldId id="406" r:id="rId3"/>
    <p:sldId id="326" r:id="rId4"/>
    <p:sldId id="274" r:id="rId5"/>
    <p:sldId id="329" r:id="rId6"/>
    <p:sldId id="281" r:id="rId7"/>
    <p:sldId id="405" r:id="rId8"/>
    <p:sldId id="304" r:id="rId9"/>
    <p:sldId id="331" r:id="rId10"/>
    <p:sldId id="333" r:id="rId11"/>
    <p:sldId id="332" r:id="rId12"/>
    <p:sldId id="334" r:id="rId13"/>
    <p:sldId id="361" r:id="rId14"/>
    <p:sldId id="335" r:id="rId15"/>
    <p:sldId id="337" r:id="rId16"/>
    <p:sldId id="362" r:id="rId17"/>
    <p:sldId id="343" r:id="rId18"/>
    <p:sldId id="339" r:id="rId19"/>
    <p:sldId id="306" r:id="rId20"/>
    <p:sldId id="307" r:id="rId21"/>
    <p:sldId id="308" r:id="rId22"/>
    <p:sldId id="363" r:id="rId23"/>
    <p:sldId id="340" r:id="rId24"/>
    <p:sldId id="342" r:id="rId25"/>
    <p:sldId id="360" r:id="rId26"/>
    <p:sldId id="309" r:id="rId27"/>
    <p:sldId id="344" r:id="rId28"/>
    <p:sldId id="345" r:id="rId29"/>
    <p:sldId id="364" r:id="rId30"/>
    <p:sldId id="365" r:id="rId31"/>
    <p:sldId id="367" r:id="rId32"/>
    <p:sldId id="368" r:id="rId33"/>
    <p:sldId id="351" r:id="rId34"/>
    <p:sldId id="350" r:id="rId35"/>
    <p:sldId id="366" r:id="rId36"/>
    <p:sldId id="290" r:id="rId37"/>
    <p:sldId id="347" r:id="rId38"/>
    <p:sldId id="348" r:id="rId39"/>
    <p:sldId id="349" r:id="rId40"/>
    <p:sldId id="357" r:id="rId41"/>
    <p:sldId id="358" r:id="rId42"/>
    <p:sldId id="352" r:id="rId43"/>
    <p:sldId id="407" r:id="rId44"/>
    <p:sldId id="408" r:id="rId45"/>
    <p:sldId id="369" r:id="rId46"/>
    <p:sldId id="371" r:id="rId47"/>
    <p:sldId id="373" r:id="rId48"/>
    <p:sldId id="374" r:id="rId49"/>
    <p:sldId id="375" r:id="rId50"/>
    <p:sldId id="376" r:id="rId51"/>
    <p:sldId id="377" r:id="rId52"/>
    <p:sldId id="378" r:id="rId53"/>
    <p:sldId id="379" r:id="rId54"/>
    <p:sldId id="380" r:id="rId55"/>
    <p:sldId id="381" r:id="rId56"/>
    <p:sldId id="382" r:id="rId57"/>
    <p:sldId id="383" r:id="rId58"/>
    <p:sldId id="384" r:id="rId59"/>
    <p:sldId id="385" r:id="rId60"/>
    <p:sldId id="386" r:id="rId61"/>
    <p:sldId id="387" r:id="rId62"/>
    <p:sldId id="388" r:id="rId63"/>
    <p:sldId id="393" r:id="rId64"/>
    <p:sldId id="394" r:id="rId65"/>
    <p:sldId id="396" r:id="rId66"/>
    <p:sldId id="397" r:id="rId67"/>
    <p:sldId id="398" r:id="rId68"/>
    <p:sldId id="399" r:id="rId69"/>
    <p:sldId id="400" r:id="rId70"/>
    <p:sldId id="401" r:id="rId71"/>
    <p:sldId id="402" r:id="rId72"/>
    <p:sldId id="403" r:id="rId73"/>
    <p:sldId id="404" r:id="rId7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9" autoAdjust="0"/>
    <p:restoredTop sz="94660"/>
  </p:normalViewPr>
  <p:slideViewPr>
    <p:cSldViewPr>
      <p:cViewPr varScale="1">
        <p:scale>
          <a:sx n="87" d="100"/>
          <a:sy n="87" d="100"/>
        </p:scale>
        <p:origin x="147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DF805-F8EA-4C37-94E3-3D365BB3F4DB}" type="datetimeFigureOut">
              <a:rPr lang="en-US" smtClean="0"/>
              <a:pPr/>
              <a:t>12-Feb-14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5AB1F-6F47-4449-93B1-29F1E9E7A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892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522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666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41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Sov</a:t>
            </a:r>
            <a:r>
              <a:rPr lang="en-US" dirty="0" smtClean="0"/>
              <a:t> troops into </a:t>
            </a:r>
            <a:r>
              <a:rPr lang="en-US" dirty="0" err="1" smtClean="0"/>
              <a:t>bucharest</a:t>
            </a:r>
            <a:r>
              <a:rPr lang="en-US" dirty="0" smtClean="0"/>
              <a:t>, 1944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912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265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364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0769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633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5846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lovett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119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mccloy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148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harriman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2150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1395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0132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203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3837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910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vberg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6649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47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326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Truman </a:t>
            </a:r>
            <a:r>
              <a:rPr lang="en-US" smtClean="0"/>
              <a:t>molotov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1522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7421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Tudeh</a:t>
            </a:r>
            <a:r>
              <a:rPr lang="en-US" dirty="0" smtClean="0"/>
              <a:t> protesters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5528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1884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Puppet </a:t>
            </a:r>
            <a:r>
              <a:rPr lang="en-US" dirty="0" err="1" smtClean="0"/>
              <a:t>azeri</a:t>
            </a:r>
            <a:r>
              <a:rPr lang="en-US" dirty="0" smtClean="0"/>
              <a:t> </a:t>
            </a:r>
            <a:r>
              <a:rPr lang="en-US" dirty="0" err="1" smtClean="0"/>
              <a:t>parl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1264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8970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9652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Ahmad </a:t>
            </a:r>
            <a:r>
              <a:rPr lang="en-US" smtClean="0"/>
              <a:t>qavam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53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8800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90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2931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Bri</a:t>
            </a:r>
            <a:r>
              <a:rPr lang="en-US" dirty="0" smtClean="0"/>
              <a:t> paratroopers</a:t>
            </a:r>
            <a:r>
              <a:rPr lang="en-US" baseline="0" dirty="0" smtClean="0"/>
              <a:t> in </a:t>
            </a:r>
            <a:r>
              <a:rPr lang="en-US" baseline="0" dirty="0" err="1" smtClean="0"/>
              <a:t>greece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737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3222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51374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904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91184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182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5421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7415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 general wm</a:t>
            </a:r>
            <a:r>
              <a:rPr lang="en-US" baseline="0" dirty="0" smtClean="0"/>
              <a:t> walker with </a:t>
            </a:r>
            <a:r>
              <a:rPr lang="en-US" baseline="0" dirty="0" err="1" smtClean="0"/>
              <a:t>turkish</a:t>
            </a:r>
            <a:r>
              <a:rPr lang="en-US" baseline="0" dirty="0" smtClean="0"/>
              <a:t> troops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31989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Grand mufti</a:t>
            </a:r>
            <a:r>
              <a:rPr lang="en-US" baseline="0" dirty="0" smtClean="0"/>
              <a:t> in </a:t>
            </a:r>
            <a:r>
              <a:rPr lang="en-US" baseline="0" smtClean="0"/>
              <a:t>egypt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36208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AB1F-6F47-4449-93B1-29F1E9E7A227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25811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8714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King </a:t>
            </a:r>
            <a:r>
              <a:rPr lang="en-US" dirty="0" err="1" smtClean="0"/>
              <a:t>hussein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0118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48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61151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Dec state of is, </a:t>
            </a:r>
            <a:r>
              <a:rPr lang="en-US" dirty="0" err="1" smtClean="0"/>
              <a:t>ben</a:t>
            </a:r>
            <a:r>
              <a:rPr lang="en-US" dirty="0" smtClean="0"/>
              <a:t> </a:t>
            </a:r>
            <a:r>
              <a:rPr lang="en-US" dirty="0" err="1" smtClean="0"/>
              <a:t>gurion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49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3809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50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88475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51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817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From CZ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52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3094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53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20433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t"/>
            <a:r>
              <a:rPr lang="en-US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Shaike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Dan and Dan Lazar in parachutist uniform—parachute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into Romania 1944</a:t>
            </a: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54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87775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Tito with </a:t>
            </a:r>
            <a:r>
              <a:rPr lang="en-US" dirty="0" err="1" smtClean="0"/>
              <a:t>stalin</a:t>
            </a:r>
            <a:r>
              <a:rPr lang="en-US" dirty="0" smtClean="0"/>
              <a:t> and </a:t>
            </a:r>
            <a:r>
              <a:rPr lang="en-US" dirty="0" err="1" smtClean="0"/>
              <a:t>molotov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55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18351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56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54692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57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26754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7AC8-BF05-42EF-B690-A37197987D3F}" type="slidenum">
              <a:rPr lang="en-US" smtClean="0">
                <a:solidFill>
                  <a:prstClr val="black"/>
                </a:solidFill>
              </a:rPr>
              <a:pPr/>
              <a:t>58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45011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59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02090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60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63322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61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712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Paul </a:t>
            </a:r>
            <a:r>
              <a:rPr lang="en-US" dirty="0" err="1" smtClean="0"/>
              <a:t>merker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62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53898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63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78770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Gov’t</a:t>
            </a:r>
            <a:r>
              <a:rPr lang="en-US" dirty="0" smtClean="0"/>
              <a:t> of Emirate</a:t>
            </a:r>
            <a:r>
              <a:rPr lang="en-US" baseline="0" dirty="0" smtClean="0"/>
              <a:t> of Cyrenaica (1949)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64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42454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idris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65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84024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66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66779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Wheelus</a:t>
            </a:r>
            <a:r>
              <a:rPr lang="en-US" dirty="0" smtClean="0"/>
              <a:t> air base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67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93804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68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94655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69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02971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70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05669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71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86573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72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77922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2DC37-2014-4559-9248-CE79FE4BF358}" type="slidenum">
              <a:rPr lang="en-US" smtClean="0">
                <a:solidFill>
                  <a:prstClr val="black"/>
                </a:solidFill>
              </a:rPr>
              <a:pPr/>
              <a:t>73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940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12-Feb-14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12-Feb-14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12-Feb-14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12-Feb-14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12-Feb-14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12-Feb-14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12-Feb-14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12-Feb-14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12-Feb-14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12-Feb-14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A04E-1C48-4F0A-BBA4-5F19B38B4DD1}" type="datetimeFigureOut">
              <a:rPr lang="en-US" smtClean="0"/>
              <a:pPr/>
              <a:t>12-Feb-14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0A04E-1C48-4F0A-BBA4-5F19B38B4DD1}" type="datetimeFigureOut">
              <a:rPr lang="en-US" smtClean="0"/>
              <a:pPr/>
              <a:t>12-Feb-14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1DFDB-DC7E-4570-A7F8-E68150161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nps.gov/hstr/historyculture/images/63-1455-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80010"/>
            <a:ext cx="8610600" cy="65753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667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berg trial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984" y="0"/>
            <a:ext cx="877203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rmany-194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2645" y="0"/>
            <a:ext cx="763871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www.rri.ro/image-db/201109121035-tancuri_sovietice_in_bucuresti_1944_280x1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961" y="457200"/>
            <a:ext cx="8197511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urope-East-Central-19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5898" y="0"/>
            <a:ext cx="487220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360" y="0"/>
            <a:ext cx="5669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279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://shs.umsystem.edu/famousmissourians/presidents/truman/images/0033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059" y="271780"/>
            <a:ext cx="9110941" cy="5900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://z.about.com/d/middleeast/1/0/q/8/-/-/0719-truman-aches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080" y="105804"/>
            <a:ext cx="8433120" cy="67521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s://bashapedia.pbworks.com/f/1206939186/Kenn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1" y="228600"/>
            <a:ext cx="4943474" cy="6327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www.trumanlibrary.org/whistlestop/study_collections/coldwar/documents/B21_06-06_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30682" y="0"/>
            <a:ext cx="522372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http://www.trumanlibrary.org/oralhist/72-46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0997" y="-148251"/>
            <a:ext cx="5020403" cy="7006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http://image1.findagrave.com/photos/2009/152/37237158_1243959994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22860"/>
            <a:ext cx="5410200" cy="6838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http://www.theoccidentalobserver.net/authors/Harrima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8665" y="0"/>
            <a:ext cx="5609935" cy="655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http://www.shoshone.k12.id.us/BPA/Images/pentagon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73748"/>
            <a:ext cx="9144000" cy="50995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http://img.timeinc.net/time/daily/2007/0706/cia_hq_06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316" y="492124"/>
            <a:ext cx="9168316" cy="5984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http://www1.american.edu/bgriff/H207WebS2009/nsa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756" y="134683"/>
            <a:ext cx="8586644" cy="64185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cache2.asset-cache.net/xc/50483359.jpg?v=1&amp;c=IWSAsset&amp;k=2&amp;d=E41C9FE5C4AA0A141976326855BF844028F42BA75B16D3D0B2F99C572F196E4BB01E70F2B32699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3238" y="-13510"/>
            <a:ext cx="5251962" cy="68715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7470" y="228600"/>
            <a:ext cx="8689060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cache1.asset-cache.net/xc/50501738.jpg?v=1&amp;c=IWSAsset&amp;k=2&amp;d=E41C9FE5C4AA0A144ED68B622F689AFB43C20C87FA2B446D00B03D46EB42F784B01E70F2B32699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67768" y="23784"/>
            <a:ext cx="5371232" cy="6605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http://www.britannica.com/blogs/wp-content/uploads/2008/06/lod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4382" y="30285"/>
            <a:ext cx="5325618" cy="6827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www.kavehfarrokh.com/wp-content/uploads/2008/12/iran-and-lost-lands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068" y="0"/>
            <a:ext cx="792285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http://cache1.asset-cache.net/xc/50504903.jpg?v=1&amp;c=IWSAsset&amp;k=2&amp;d=E41C9FE5C4AA0A14DD1ACF06D3282E625B001561029BE2368AC4456DDF28CE37B01E70F2B32699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61504"/>
            <a:ext cx="8229600" cy="6567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http://www1.american.edu/bgriff/H207WebS2009/Iran19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9706" y="0"/>
            <a:ext cx="569361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payvand.com/news/11/jan/Tudeh-party-supporte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9369" y="-544"/>
            <a:ext cx="6937831" cy="6858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ran_languagemap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3613" y="0"/>
            <a:ext cx="663677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http://radioazerbaijan.ca/wp-content/uploads/2010/12/milli-mecli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73953"/>
            <a:ext cx="9144000" cy="57374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http://www.kurdistanica.com/images/content/image/kurd_rep_ma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44875" y="100633"/>
            <a:ext cx="4841725" cy="67573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3817" y="-11372"/>
            <a:ext cx="5325183" cy="6869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 descr="File:AhmadGhavam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5391" y="128948"/>
            <a:ext cx="5517009" cy="64242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http://www.trumanlibrary.org/teacher/europe1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8200"/>
            <a:ext cx="9020719" cy="5588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http://homepage.mac.com/oldtownman/USPics3/721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5297" y="0"/>
            <a:ext cx="817645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http://www.acig.org/artman/uploads/map_gree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5909" y="0"/>
            <a:ext cx="700019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File:5th parachute btn gree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276" y="81280"/>
            <a:ext cx="7474324" cy="67767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http://www.history.navy.mil/photos/images/g370000/g3768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-428626"/>
            <a:ext cx="5524500" cy="72866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uman doctrine spee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4226" y="0"/>
            <a:ext cx="869554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http://homepage.mac.com/oldtownman/USPics3/247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5748" y="0"/>
            <a:ext cx="506125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http://www.kingshospital.ie/thekingshospital/Images/Cartoon%20(Truman%20doctrine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304799"/>
            <a:ext cx="7430024" cy="64789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http://www.krohm.com/tewsp/nl/nltblvi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09" y="1524000"/>
            <a:ext cx="9049033" cy="4191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http://www.williamgstephenson.com/blog/wp-content/uploads/2010/06/070910ap_macarthur_5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5560" y="51436"/>
            <a:ext cx="6132040" cy="68065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685802"/>
          <a:ext cx="9144000" cy="5714997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286000"/>
                <a:gridCol w="2286000"/>
              </a:tblGrid>
              <a:tr h="1007421">
                <a:tc>
                  <a:txBody>
                    <a:bodyPr/>
                    <a:lstStyle/>
                    <a:p>
                      <a:r>
                        <a:rPr lang="en-US"/>
                        <a:t> 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1950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1951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1952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5313">
                <a:tc>
                  <a:txBody>
                    <a:bodyPr/>
                    <a:lstStyle/>
                    <a:p>
                      <a:r>
                        <a:rPr lang="en-US"/>
                        <a:t>Defense budget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$13.3 B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$60.4B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$44 B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7421">
                <a:tc>
                  <a:txBody>
                    <a:bodyPr/>
                    <a:lstStyle/>
                    <a:p>
                      <a:r>
                        <a:rPr lang="en-US"/>
                        <a:t>Army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591,000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1.55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1.595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7421">
                <a:tc>
                  <a:txBody>
                    <a:bodyPr/>
                    <a:lstStyle/>
                    <a:p>
                      <a:r>
                        <a:rPr lang="en-US"/>
                        <a:t>Navy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451,000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1.01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1.05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7421">
                <a:tc>
                  <a:txBody>
                    <a:bodyPr/>
                    <a:lstStyle/>
                    <a:p>
                      <a:r>
                        <a:rPr lang="en-US"/>
                        <a:t>Air Force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411,000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1.06 million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973,000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6076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http://www.tallarmeniantale.com/pics/korean/korean-war-salu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2366"/>
            <a:ext cx="7924800" cy="62084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-76200"/>
            <a:ext cx="6879908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751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http://www.tellthechildrenthetruth.com/gallery/images/Amin%20al%20Husseini%20at%20Arab%20League%20meeting%20at%20its%20creation_jpg_jpg_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1649" y="153865"/>
            <a:ext cx="5176351" cy="63993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61796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_unpartitio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2318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68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1676400"/>
            <a:ext cx="9228843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6119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le:Abdulla the day before his dea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6052"/>
            <a:ext cx="9144000" cy="63322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65709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http://www.bobmccaughey.com/post1865/wp-content/uploads/2010/03/Henry_Walla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2" y="381000"/>
            <a:ext cx="7619998" cy="571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0911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le:Declaration of State of Israel 19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533400"/>
            <a:ext cx="8625056" cy="57636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71544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http://www.conservapedia.com/images/thumb/c/cd/Israel48.jpg/400px-Israel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45" y="-38289"/>
            <a:ext cx="8980055" cy="6667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2888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sraek 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50065" y="0"/>
            <a:ext cx="52438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94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http://101squadron.com/101real/assets/images/S199_pics/d1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29" y="1196435"/>
            <a:ext cx="9103371" cy="42899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980183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ition p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3704" y="0"/>
            <a:ext cx="38965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3598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http://collections.yadvashem.org/photosarchive/s637-469/77241235458751529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62117"/>
            <a:ext cx="4648200" cy="66871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90231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ttp://marxistleninist.files.wordpress.com/2010/07/tito-stalin-molot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85800"/>
            <a:ext cx="9218676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15212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-5882"/>
            <a:ext cx="9144000" cy="686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996704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;ansky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1463" y="0"/>
            <a:ext cx="86010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19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nsky_rudolf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267" y="0"/>
            <a:ext cx="90534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8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ttwald1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87393" y="158750"/>
            <a:ext cx="5427807" cy="647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97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ttwald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49531" y="173850"/>
            <a:ext cx="4684669" cy="645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67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s.artnet.com/artwork_images/424236030/3113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95732" cy="62645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284026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en.stiftung-hsh.de/img/gallery/CAT_220/Merker_Paul_0111297356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-228601"/>
            <a:ext cx="5715000" cy="70866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14642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http://www.crethiplethi.com/wp-content/uploads/libya-cyrenaic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2501"/>
            <a:ext cx="8610600" cy="69347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99308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http://www.acting-man.com/blog/media/2011/03/800px-Government_of_Cyrenaica_1949-300x2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6411"/>
            <a:ext cx="9144000" cy="63093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88311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File:IdrisI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9104" y="-10254"/>
            <a:ext cx="4933696" cy="68682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77406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http://www.lib.utexas.edu/maps/africa/liby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-1981200"/>
            <a:ext cx="7757794" cy="9318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09199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https://lh5.googleusercontent.com/-kAnLbYH7A58/TXQT8IqIeNI/AAAAAAAAAhI/Sb_1Y-O2mzk/Wheelus%252520AF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3399"/>
            <a:ext cx="9273858" cy="57535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939961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ttp://kcjohnson.files.wordpress.com/2011/08/libya-postwwii.jpg?w=720&amp;h=7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0"/>
            <a:ext cx="6858000" cy="68484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803000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t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597" y="1752600"/>
            <a:ext cx="8940802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5479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alysis I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30" y="-6410"/>
            <a:ext cx="9135470" cy="686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2198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abs analysi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25661" y="1371600"/>
            <a:ext cx="9227550" cy="419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5929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clusion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5376" y="990600"/>
            <a:ext cx="9354752" cy="487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38152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stinct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20657" y="1248248"/>
            <a:ext cx="9364658" cy="446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853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2872</TotalTime>
  <Words>176</Words>
  <Application>Microsoft Office PowerPoint</Application>
  <PresentationFormat>On-screen Show (4:3)</PresentationFormat>
  <Paragraphs>111</Paragraphs>
  <Slides>73</Slides>
  <Notes>70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kc9</dc:creator>
  <cp:lastModifiedBy>KC Johnson</cp:lastModifiedBy>
  <cp:revision>76</cp:revision>
  <dcterms:created xsi:type="dcterms:W3CDTF">2009-11-08T17:56:31Z</dcterms:created>
  <dcterms:modified xsi:type="dcterms:W3CDTF">2014-02-13T03:20:29Z</dcterms:modified>
</cp:coreProperties>
</file>