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383" r:id="rId2"/>
    <p:sldId id="365" r:id="rId3"/>
    <p:sldId id="349" r:id="rId4"/>
    <p:sldId id="384" r:id="rId5"/>
    <p:sldId id="297" r:id="rId6"/>
    <p:sldId id="385" r:id="rId7"/>
    <p:sldId id="298" r:id="rId8"/>
    <p:sldId id="331" r:id="rId9"/>
    <p:sldId id="332" r:id="rId10"/>
    <p:sldId id="327" r:id="rId11"/>
    <p:sldId id="351" r:id="rId12"/>
    <p:sldId id="334" r:id="rId13"/>
    <p:sldId id="299" r:id="rId14"/>
    <p:sldId id="348" r:id="rId15"/>
    <p:sldId id="353" r:id="rId16"/>
    <p:sldId id="329" r:id="rId17"/>
    <p:sldId id="335" r:id="rId18"/>
    <p:sldId id="373" r:id="rId19"/>
    <p:sldId id="374" r:id="rId20"/>
    <p:sldId id="376" r:id="rId21"/>
    <p:sldId id="377" r:id="rId22"/>
    <p:sldId id="386" r:id="rId23"/>
    <p:sldId id="354" r:id="rId24"/>
    <p:sldId id="312" r:id="rId25"/>
    <p:sldId id="292" r:id="rId26"/>
    <p:sldId id="293" r:id="rId27"/>
    <p:sldId id="367" r:id="rId28"/>
    <p:sldId id="387" r:id="rId29"/>
    <p:sldId id="380" r:id="rId30"/>
    <p:sldId id="381" r:id="rId31"/>
    <p:sldId id="359" r:id="rId32"/>
    <p:sldId id="360" r:id="rId33"/>
    <p:sldId id="361" r:id="rId34"/>
    <p:sldId id="378" r:id="rId35"/>
    <p:sldId id="379" r:id="rId36"/>
    <p:sldId id="388" r:id="rId37"/>
    <p:sldId id="355" r:id="rId38"/>
    <p:sldId id="356" r:id="rId39"/>
    <p:sldId id="363" r:id="rId40"/>
    <p:sldId id="382" r:id="rId41"/>
    <p:sldId id="364" r:id="rId42"/>
    <p:sldId id="368" r:id="rId43"/>
    <p:sldId id="370" r:id="rId44"/>
    <p:sldId id="369" r:id="rId45"/>
    <p:sldId id="371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1284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0A5C15-62DF-42E6-A5C6-1C9A49F0BA3A}" type="datetimeFigureOut">
              <a:rPr lang="en-US" smtClean="0"/>
              <a:pPr/>
              <a:t>14-Apr-13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82C89A-DF30-4B86-9BB1-FAF858A1AD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3418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erdogan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5103F-F40B-40E3-BBEA-4BC4F8DD03F8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>
                <a:solidFill>
                  <a:prstClr val="black"/>
                </a:solidFill>
              </a:rPr>
              <a:pPr/>
              <a:t>28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70D741-A258-4AE7-8FF5-95355662FB6A}" type="slidenum">
              <a:rPr lang="en-US" smtClean="0">
                <a:solidFill>
                  <a:prstClr val="black"/>
                </a:solidFill>
              </a:rPr>
              <a:pPr/>
              <a:t>31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70D741-A258-4AE7-8FF5-95355662FB6A}" type="slidenum">
              <a:rPr lang="en-US" smtClean="0">
                <a:solidFill>
                  <a:prstClr val="black"/>
                </a:solidFill>
              </a:rPr>
              <a:pPr/>
              <a:t>34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70D741-A258-4AE7-8FF5-95355662FB6A}" type="slidenum">
              <a:rPr lang="en-US" smtClean="0">
                <a:solidFill>
                  <a:prstClr val="black"/>
                </a:solidFill>
              </a:rPr>
              <a:pPr/>
              <a:t>36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>
                <a:solidFill>
                  <a:prstClr val="black"/>
                </a:solidFill>
              </a:rPr>
              <a:pPr/>
              <a:t>37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>
                <a:solidFill>
                  <a:prstClr val="black"/>
                </a:solidFill>
              </a:rPr>
              <a:pPr/>
              <a:t>38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/>
              <a:pPr/>
              <a:t>14-Apr-13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/>
              <a:pPr/>
              <a:t>14-Apr-13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/>
              <a:pPr/>
              <a:t>14-Apr-13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/>
              <a:pPr/>
              <a:t>14-Apr-13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/>
              <a:pPr/>
              <a:t>14-Apr-13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/>
              <a:pPr/>
              <a:t>14-Apr-13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/>
              <a:pPr/>
              <a:t>14-Apr-13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/>
              <a:pPr/>
              <a:t>14-Apr-13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/>
              <a:pPr/>
              <a:t>14-Apr-13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/>
              <a:pPr/>
              <a:t>14-Apr-13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/>
              <a:pPr/>
              <a:t>14-Apr-13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025DA-A69D-4DB2-A09E-7780C1E40F7D}" type="datetimeFigureOut">
              <a:rPr lang="en-US" smtClean="0"/>
              <a:pPr/>
              <a:t>14-Apr-13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wmv"/><Relationship Id="rId1" Type="http://schemas.microsoft.com/office/2007/relationships/media" Target="../media/media4.wmv"/><Relationship Id="rId4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5.wmv"/><Relationship Id="rId1" Type="http://schemas.microsoft.com/office/2007/relationships/media" Target="../media/media5.wmv"/><Relationship Id="rId4" Type="http://schemas.openxmlformats.org/officeDocument/2006/relationships/image" Target="../media/image3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6.wmv"/><Relationship Id="rId1" Type="http://schemas.microsoft.com/office/2007/relationships/media" Target="../media/media6.wmv"/><Relationship Id="rId4" Type="http://schemas.openxmlformats.org/officeDocument/2006/relationships/image" Target="../media/image3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7.wmv"/><Relationship Id="rId1" Type="http://schemas.microsoft.com/office/2007/relationships/media" Target="../media/media7.wmv"/><Relationship Id="rId4" Type="http://schemas.openxmlformats.org/officeDocument/2006/relationships/image" Target="../media/image40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3671" y="-84772"/>
            <a:ext cx="5385329" cy="7095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9798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ushaxis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" y="685800"/>
            <a:ext cx="7086600" cy="531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85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Vice President Dick Cheney in the Oval Office of the White House in Washingt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9299" y="152400"/>
            <a:ext cx="5126058" cy="6705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4419" y="461473"/>
            <a:ext cx="9186020" cy="6167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19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File:Powell-anthrax-vi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76224"/>
            <a:ext cx="9144000" cy="63561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23719"/>
            <a:ext cx="8839199" cy="6116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089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File:Bush auth jb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4512" y="274412"/>
            <a:ext cx="9198512" cy="61263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4128" y="-22962"/>
            <a:ext cx="5012472" cy="6880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chrisvaisvil.com/wp-content/uploads/2011/02/recep-tayyip-erdoga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8870" y="0"/>
            <a:ext cx="481158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00px-Coalition_of_the_willing.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410462"/>
            <a:ext cx="9144000" cy="40370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ulf_War_coalition_ma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313144"/>
            <a:ext cx="9144000" cy="42317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2" descr="http://upload.wikimedia.org/wikipedia/commons/7/70/Blair_Bush_Whitehouse_(2004-11-1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90543"/>
            <a:ext cx="9144000" cy="58947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raq-War-Ma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68251" y="0"/>
            <a:ext cx="6607498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0"/>
            <a:ext cx="7976034" cy="6687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http://thinkprogress.org/wp-content/uploads/2006/05/bushmission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415212"/>
            <a:ext cx="8534400" cy="55734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http://www.urantiansojourn.com/wp-content/uploads/2011/03/Condi-Qadaff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05943"/>
            <a:ext cx="8534400" cy="56839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Picture 2" descr="http://www.hasbarafellowships.org/uploads/cgblog/id71/Cedar%20revolut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615" y="0"/>
            <a:ext cx="8614903" cy="6324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http://www.thehotjoints.com/wp-content/uploads/2007/07/musharra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074" y="0"/>
            <a:ext cx="6821424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91603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http://3.bp.blogspot.com/_SpFdgt2VbTE/S-xXqmj6waI/AAAAAAAAAX4/rLUeapxYeOk/s1600/bhutt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578" y="5536"/>
            <a:ext cx="9122422" cy="64714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1818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ovma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3360" y="101346"/>
            <a:ext cx="8509640" cy="6756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30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k_taleb_all_466map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60246" y="76854"/>
            <a:ext cx="6035954" cy="6476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002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703580"/>
            <a:ext cx="8763000" cy="540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0336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umstuff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00200" y="838200"/>
            <a:ext cx="6426200" cy="481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279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http://denverabc.files.wordpress.com/2010/03/guantanamo_ba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6199" y="304800"/>
            <a:ext cx="9143997" cy="609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sattitud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11252" y="304626"/>
            <a:ext cx="9255252" cy="63247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ush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961" y="108856"/>
            <a:ext cx="9084039" cy="65967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1617" y="457200"/>
            <a:ext cx="8188299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57715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6" name="Picture 4" descr="http://blogs.westword.com/latestword/david%20petraeus%20and%20george%20bus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678" y="-14888"/>
            <a:ext cx="8328322" cy="68728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8919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5679" y="2362200"/>
            <a:ext cx="9415365" cy="2133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9862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ama2002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9600" y="304800"/>
            <a:ext cx="8128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200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artmouthDebateDarrenMcCollest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68405"/>
            <a:ext cx="9144000" cy="6121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668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1" y="212835"/>
            <a:ext cx="7753350" cy="6416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580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dwards pretty modified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0600" y="685800"/>
            <a:ext cx="7239000" cy="542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267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ark-Penn-460x27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762000"/>
            <a:ext cx="9017000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560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illary_clinton_3_am_ad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" y="457200"/>
            <a:ext cx="7696200" cy="577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962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smap8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09332"/>
            <a:ext cx="9144000" cy="6039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252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11-web-subGEORGIAmap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653" y="139700"/>
            <a:ext cx="9126347" cy="656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268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orgia_War_2008_08_11_(editable)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028326"/>
            <a:ext cx="9144000" cy="4801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329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ccain georgians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62000" y="304800"/>
            <a:ext cx="7975600" cy="598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250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amamccdebatepak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" y="762000"/>
            <a:ext cx="6985000" cy="523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406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3.pictures.gi.zimbio.com/Obama+Announces+Appointments+Clinton+Gates+hekwG7Iy7GF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3" y="685800"/>
            <a:ext cx="9027824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7890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84" y="685800"/>
            <a:ext cx="8849032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1939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6799"/>
            <a:ext cx="9127286" cy="488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0206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81000"/>
            <a:ext cx="9039521" cy="6063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7911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0" y="3144520"/>
            <a:ext cx="6163625" cy="3424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" y="533400"/>
            <a:ext cx="3266440" cy="4049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1251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6426</TotalTime>
  <Words>28</Words>
  <Application>Microsoft Office PowerPoint</Application>
  <PresentationFormat>On-screen Show (4:3)</PresentationFormat>
  <Paragraphs>28</Paragraphs>
  <Slides>45</Slides>
  <Notes>27</Notes>
  <HiddenSlides>0</HiddenSlides>
  <MMClips>7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KC</dc:creator>
  <cp:lastModifiedBy>KC</cp:lastModifiedBy>
  <cp:revision>73</cp:revision>
  <dcterms:created xsi:type="dcterms:W3CDTF">2009-12-06T22:28:25Z</dcterms:created>
  <dcterms:modified xsi:type="dcterms:W3CDTF">2013-04-16T00:52:23Z</dcterms:modified>
</cp:coreProperties>
</file>