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47" r:id="rId2"/>
    <p:sldId id="358" r:id="rId3"/>
    <p:sldId id="401" r:id="rId4"/>
    <p:sldId id="402" r:id="rId5"/>
    <p:sldId id="403" r:id="rId6"/>
    <p:sldId id="371" r:id="rId7"/>
    <p:sldId id="373" r:id="rId8"/>
    <p:sldId id="374" r:id="rId9"/>
    <p:sldId id="375" r:id="rId10"/>
    <p:sldId id="376" r:id="rId11"/>
    <p:sldId id="377" r:id="rId12"/>
    <p:sldId id="404" r:id="rId13"/>
    <p:sldId id="406" r:id="rId14"/>
    <p:sldId id="408" r:id="rId15"/>
    <p:sldId id="411" r:id="rId16"/>
    <p:sldId id="412" r:id="rId17"/>
    <p:sldId id="410" r:id="rId18"/>
    <p:sldId id="413" r:id="rId19"/>
    <p:sldId id="415" r:id="rId20"/>
    <p:sldId id="416" r:id="rId21"/>
    <p:sldId id="417" r:id="rId22"/>
    <p:sldId id="418" r:id="rId23"/>
    <p:sldId id="419" r:id="rId24"/>
    <p:sldId id="378" r:id="rId25"/>
    <p:sldId id="381" r:id="rId26"/>
    <p:sldId id="420" r:id="rId27"/>
    <p:sldId id="382" r:id="rId28"/>
    <p:sldId id="383" r:id="rId29"/>
    <p:sldId id="385" r:id="rId30"/>
    <p:sldId id="387" r:id="rId31"/>
    <p:sldId id="388" r:id="rId32"/>
    <p:sldId id="392" r:id="rId33"/>
    <p:sldId id="393" r:id="rId34"/>
    <p:sldId id="395" r:id="rId35"/>
    <p:sldId id="397" r:id="rId36"/>
    <p:sldId id="398" r:id="rId37"/>
    <p:sldId id="295" r:id="rId38"/>
    <p:sldId id="296" r:id="rId39"/>
    <p:sldId id="297" r:id="rId40"/>
    <p:sldId id="372" r:id="rId41"/>
    <p:sldId id="298" r:id="rId42"/>
    <p:sldId id="299" r:id="rId43"/>
    <p:sldId id="305" r:id="rId44"/>
    <p:sldId id="306" r:id="rId45"/>
    <p:sldId id="309" r:id="rId46"/>
    <p:sldId id="310" r:id="rId47"/>
    <p:sldId id="311" r:id="rId48"/>
    <p:sldId id="312" r:id="rId49"/>
    <p:sldId id="314" r:id="rId50"/>
    <p:sldId id="315" r:id="rId51"/>
    <p:sldId id="319" r:id="rId52"/>
    <p:sldId id="320" r:id="rId53"/>
    <p:sldId id="325" r:id="rId54"/>
    <p:sldId id="328" r:id="rId55"/>
    <p:sldId id="421" r:id="rId56"/>
    <p:sldId id="329" r:id="rId57"/>
    <p:sldId id="330" r:id="rId58"/>
    <p:sldId id="333" r:id="rId59"/>
    <p:sldId id="334" r:id="rId60"/>
    <p:sldId id="335" r:id="rId61"/>
    <p:sldId id="336" r:id="rId62"/>
    <p:sldId id="337" r:id="rId63"/>
    <p:sldId id="338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134D6-30CF-46CB-AF19-0BBE5353EFF0}" type="datetimeFigureOut">
              <a:rPr lang="en-US" smtClean="0"/>
              <a:t>18-Mar-13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4106A-7FA7-4D76-A928-3400BD8D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94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21AF-544E-411D-8B92-2A0A611C8530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ACB1B-9A46-43B3-B288-D59D2225EB6A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ACB1B-9A46-43B3-B288-D59D2225EB6A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7E65B-88A9-4EDE-8DCB-58319D0C2676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7E65B-88A9-4EDE-8DCB-58319D0C2676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7BDC-FF87-4AFB-8EF5-F4CA9877D7A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74F8-848D-42E5-BBC0-9FEBA2BB5F54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BD880-B85F-407F-9411-7E4F15DED16B}" type="datetimeFigureOut">
              <a:rPr lang="en-US" smtClean="0"/>
              <a:pPr/>
              <a:t>18-Mar-13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EDF8E-7B09-40E4-8694-0C3796278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er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2245" y="133089"/>
            <a:ext cx="4505755" cy="649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9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rd-carter_debate_excerp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400" y="228600"/>
            <a:ext cx="84328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4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h%20of%20Iran%20poses_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292" y="-13683"/>
            <a:ext cx="4867108" cy="687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7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lamic-revolution-of-ir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8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ss demonstration tehr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3354"/>
            <a:ext cx="9143999" cy="623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7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rt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600" y="5334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3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g 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9476"/>
            <a:ext cx="9143999" cy="59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4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Moscow1980.jpg 1980 Olympics - Moscow image by Whitesitt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9810" y="109105"/>
            <a:ext cx="4949190" cy="67488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149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ympic_boycotts_1976_1980_198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3737"/>
            <a:ext cx="9144000" cy="401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9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80summerolympicsboyco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4944" y="0"/>
            <a:ext cx="4934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9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mateur-moscow-opening_3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504" y="746448"/>
            <a:ext cx="9117496" cy="534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36350"/>
            <a:ext cx="5334000" cy="678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0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atch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57729"/>
            <a:ext cx="9144000" cy="697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6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lmut%20Koh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605" y="0"/>
            <a:ext cx="50647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9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4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218439"/>
            <a:ext cx="4876800" cy="642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3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l1-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629" y="0"/>
            <a:ext cx="78327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0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y10_topline_char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56" y="487985"/>
            <a:ext cx="8954943" cy="57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3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st headline--grena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1932" y="-3919"/>
            <a:ext cx="5483268" cy="686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oon--grena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904" y="67235"/>
            <a:ext cx="8311896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4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abriefhistory.org/wp-content/uploads/2010/09/1983-marine-barracks-bombing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75185"/>
            <a:ext cx="8991600" cy="5776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414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http://www.musclefromrussell.com/wp-content/uploads/2008/02/marine-barracks-bomb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68580"/>
            <a:ext cx="6172199" cy="6789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446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users.erols.com/mwhite28/images/nicarag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689" y="98700"/>
            <a:ext cx="8584311" cy="6759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613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://www.billgentile.com/images/thumbs/echo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0"/>
            <a:ext cx="9143996" cy="6858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340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r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0"/>
            <a:ext cx="4954276" cy="692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8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nald reagan speaks at berlin wall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7625" y="764703"/>
            <a:ext cx="6936770" cy="520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5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rbachev, reagan and bush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6034" y="428604"/>
            <a:ext cx="8531932" cy="60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5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newsimg.bbc.co.uk/media/images/45535000/jpg/_45535134_gorbachev5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36" y="595312"/>
            <a:ext cx="9101664" cy="51196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811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984250"/>
            <a:ext cx="73152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9612" y="357166"/>
            <a:ext cx="7584776" cy="614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8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ague8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0864" y="339175"/>
            <a:ext cx="9194864" cy="621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1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bc.co.uk/worldservice/assets/images/2009/10/14/091014123241_havel_dubc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226" y="189846"/>
            <a:ext cx="9174226" cy="59061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450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fnsindust-balti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6944" y="64008"/>
            <a:ext cx="6230112" cy="67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5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tic way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97423"/>
            <a:ext cx="9144000" cy="586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tic way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5628"/>
            <a:ext cx="9144000" cy="604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7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ltsin-det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6091" y="357166"/>
            <a:ext cx="5871617" cy="60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9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s cou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0512" y="690562"/>
            <a:ext cx="8562975" cy="5476875"/>
          </a:xfrm>
          <a:prstGeom prst="rect">
            <a:avLst/>
          </a:prstGeom>
        </p:spPr>
      </p:pic>
      <p:pic>
        <p:nvPicPr>
          <p:cNvPr id="3" name="Picture 2" descr="commonwealt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" y="310896"/>
            <a:ext cx="8900160" cy="623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uwait_invasion_19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824" y="285728"/>
            <a:ext cx="5780798" cy="6215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sweek-bush-wi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2800" y="228600"/>
            <a:ext cx="4978400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cache3.asset-cache.net/xc/50464836.jpg?v=1&amp;c=IWSAsset&amp;k=2&amp;d=E41C9FE5C4AA0A1453EF54BFF0106C3BDF2B5C69C6842DCFAE22AB3D23CCBDF2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7148" y="342900"/>
            <a:ext cx="9201148" cy="613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atcher-bush-kuwai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9659" y="836712"/>
            <a:ext cx="6528725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k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06" y="428604"/>
            <a:ext cx="9001188" cy="6000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lf_War_coalition_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13144"/>
            <a:ext cx="9144000" cy="42317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artlockwo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500" y="0"/>
            <a:ext cx="5715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sert stor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173" y="0"/>
            <a:ext cx="850165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f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052" y="0"/>
            <a:ext cx="76598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e-nationality-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7393"/>
            <a:ext cx="9144000" cy="6503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ugosla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0143" y="0"/>
            <a:ext cx="584371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losevic_MirjanaMarkovic_230797_AF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171" y="1000108"/>
            <a:ext cx="8486835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sserbs croat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62" y="381000"/>
            <a:ext cx="8965437" cy="5976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NA_offensive_plan_19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4462" y="42862"/>
            <a:ext cx="6315075" cy="6772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ra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7547" y="0"/>
            <a:ext cx="470890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ra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991" y="428604"/>
            <a:ext cx="8369749" cy="5643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ra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ve s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548681"/>
            <a:ext cx="8962003" cy="5739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" y="980728"/>
            <a:ext cx="45720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86121"/>
            <a:ext cx="3744416" cy="523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0695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ytonAgreem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7764"/>
            <a:ext cx="9144000" cy="6062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_yugoslav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0484" y="0"/>
            <a:ext cx="656303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 descr="http://mama.indstate.edu/users/geboen/ch7_kosovo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9616" y="78148"/>
            <a:ext cx="6839984" cy="6779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 descr="http://newsimg.bbc.co.uk/media/images/44434000/gif/_44434453_kosovo_alban_serb_map41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6110" y="-54218"/>
            <a:ext cx="5513890" cy="6759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K_building_on_fire_19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" y="356616"/>
            <a:ext cx="8778240" cy="6144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ll_Clinton_Boulevard--prist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lo war crim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95902"/>
            <a:ext cx="6912768" cy="68080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TO_expans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0"/>
            <a:ext cx="82296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10165</TotalTime>
  <Words>51</Words>
  <Application>Microsoft Office PowerPoint</Application>
  <PresentationFormat>On-screen Show (4:3)</PresentationFormat>
  <Paragraphs>51</Paragraphs>
  <Slides>63</Slides>
  <Notes>51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22</cp:revision>
  <dcterms:created xsi:type="dcterms:W3CDTF">2009-11-27T21:49:00Z</dcterms:created>
  <dcterms:modified xsi:type="dcterms:W3CDTF">2013-03-18T19:29:09Z</dcterms:modified>
</cp:coreProperties>
</file>