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00" r:id="rId3"/>
    <p:sldId id="292" r:id="rId4"/>
    <p:sldId id="293" r:id="rId5"/>
    <p:sldId id="257" r:id="rId6"/>
    <p:sldId id="258" r:id="rId7"/>
    <p:sldId id="259" r:id="rId8"/>
    <p:sldId id="301" r:id="rId9"/>
    <p:sldId id="260" r:id="rId10"/>
    <p:sldId id="261" r:id="rId11"/>
    <p:sldId id="262" r:id="rId12"/>
    <p:sldId id="263" r:id="rId13"/>
    <p:sldId id="265" r:id="rId14"/>
    <p:sldId id="266" r:id="rId15"/>
    <p:sldId id="295" r:id="rId16"/>
    <p:sldId id="296" r:id="rId17"/>
    <p:sldId id="297" r:id="rId18"/>
    <p:sldId id="275" r:id="rId19"/>
    <p:sldId id="269" r:id="rId20"/>
    <p:sldId id="267" r:id="rId21"/>
    <p:sldId id="268" r:id="rId22"/>
    <p:sldId id="276" r:id="rId23"/>
    <p:sldId id="298" r:id="rId24"/>
    <p:sldId id="290" r:id="rId25"/>
    <p:sldId id="289" r:id="rId26"/>
    <p:sldId id="291" r:id="rId27"/>
    <p:sldId id="278" r:id="rId28"/>
    <p:sldId id="279" r:id="rId29"/>
    <p:sldId id="280" r:id="rId30"/>
    <p:sldId id="281" r:id="rId31"/>
    <p:sldId id="282" r:id="rId32"/>
    <p:sldId id="283" r:id="rId33"/>
    <p:sldId id="284" r:id="rId34"/>
    <p:sldId id="285" r:id="rId35"/>
    <p:sldId id="286" r:id="rId36"/>
    <p:sldId id="287" r:id="rId37"/>
    <p:sldId id="288" r:id="rId38"/>
    <p:sldId id="271" r:id="rId39"/>
    <p:sldId id="274" r:id="rId40"/>
    <p:sldId id="299" r:id="rId41"/>
    <p:sldId id="302" r:id="rId42"/>
    <p:sldId id="303" r:id="rId43"/>
    <p:sldId id="272" r:id="rId44"/>
    <p:sldId id="273" r:id="rId45"/>
    <p:sldId id="29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6E7AB0-C439-431E-84BE-2AF3DDD3BB6C}" type="datetimeFigureOut">
              <a:rPr lang="en-US" smtClean="0"/>
              <a:t>14-Nov-12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34597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6E7AB0-C439-431E-84BE-2AF3DDD3BB6C}" type="datetimeFigureOut">
              <a:rPr lang="en-US" smtClean="0"/>
              <a:t>14-Nov-12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761751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6E7AB0-C439-431E-84BE-2AF3DDD3BB6C}" type="datetimeFigureOut">
              <a:rPr lang="en-US" smtClean="0"/>
              <a:t>14-Nov-12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479156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6E7AB0-C439-431E-84BE-2AF3DDD3BB6C}" type="datetimeFigureOut">
              <a:rPr lang="en-US" smtClean="0"/>
              <a:t>14-Nov-12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285378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6E7AB0-C439-431E-84BE-2AF3DDD3BB6C}" type="datetimeFigureOut">
              <a:rPr lang="en-US" smtClean="0"/>
              <a:t>14-Nov-12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2545084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6E7AB0-C439-431E-84BE-2AF3DDD3BB6C}" type="datetimeFigureOut">
              <a:rPr lang="en-US" smtClean="0"/>
              <a:t>14-Nov-12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45124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6E7AB0-C439-431E-84BE-2AF3DDD3BB6C}" type="datetimeFigureOut">
              <a:rPr lang="en-US" smtClean="0"/>
              <a:t>14-Nov-12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12415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6E7AB0-C439-431E-84BE-2AF3DDD3BB6C}" type="datetimeFigureOut">
              <a:rPr lang="en-US" smtClean="0"/>
              <a:t>14-Nov-12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1103987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6E7AB0-C439-431E-84BE-2AF3DDD3BB6C}" type="datetimeFigureOut">
              <a:rPr lang="en-US" smtClean="0"/>
              <a:t>14-Nov-12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63356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6E7AB0-C439-431E-84BE-2AF3DDD3BB6C}" type="datetimeFigureOut">
              <a:rPr lang="en-US" smtClean="0"/>
              <a:t>14-Nov-12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3942661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6E7AB0-C439-431E-84BE-2AF3DDD3BB6C}" type="datetimeFigureOut">
              <a:rPr lang="en-US" smtClean="0"/>
              <a:t>14-Nov-12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D6162-FAE3-4B59-8D9C-2A10BC094EAF}" type="slidenum">
              <a:rPr lang="en-US" smtClean="0"/>
              <a:t>‹#›</a:t>
            </a:fld>
            <a:endParaRPr lang="en-US"/>
          </a:p>
        </p:txBody>
      </p:sp>
    </p:spTree>
    <p:extLst>
      <p:ext uri="{BB962C8B-B14F-4D97-AF65-F5344CB8AC3E}">
        <p14:creationId xmlns:p14="http://schemas.microsoft.com/office/powerpoint/2010/main" val="1538148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1671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2065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744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2783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8818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249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73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8850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0738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9335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005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E7AB0-C439-431E-84BE-2AF3DDD3BB6C}" type="datetimeFigureOut">
              <a:rPr lang="en-US" smtClean="0"/>
              <a:t>14-Nov-12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D6162-FAE3-4B59-8D9C-2A10BC094EAF}" type="slidenum">
              <a:rPr lang="en-US" smtClean="0"/>
              <a:t>‹#›</a:t>
            </a:fld>
            <a:endParaRPr lang="en-US"/>
          </a:p>
        </p:txBody>
      </p:sp>
    </p:spTree>
    <p:extLst>
      <p:ext uri="{BB962C8B-B14F-4D97-AF65-F5344CB8AC3E}">
        <p14:creationId xmlns:p14="http://schemas.microsoft.com/office/powerpoint/2010/main" val="11583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836BF-C380-4EC5-9E66-3FEFE684B34E}" type="datetimeFigureOut">
              <a:rPr lang="en-US" smtClean="0">
                <a:solidFill>
                  <a:prstClr val="black">
                    <a:tint val="75000"/>
                  </a:prstClr>
                </a:solidFill>
              </a:rPr>
              <a:pPr/>
              <a:t>14-Nov-12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AAE46-64E6-423F-9279-ECA7D77F8F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6236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111945"/>
            <a:ext cx="7543800" cy="670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97510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5" y="528637"/>
            <a:ext cx="9048750" cy="5800725"/>
          </a:xfrm>
          <a:prstGeom prst="rect">
            <a:avLst/>
          </a:prstGeom>
        </p:spPr>
      </p:pic>
    </p:spTree>
    <p:extLst>
      <p:ext uri="{BB962C8B-B14F-4D97-AF65-F5344CB8AC3E}">
        <p14:creationId xmlns:p14="http://schemas.microsoft.com/office/powerpoint/2010/main" val="3740963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214313"/>
            <a:ext cx="7038975" cy="642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523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34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630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350"/>
            <a:ext cx="9391650" cy="659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6153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000" cy="695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496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0"/>
            <a:ext cx="52863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080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85738"/>
            <a:ext cx="7410450" cy="648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724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10725" cy="728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445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012" y="304800"/>
            <a:ext cx="8411827"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422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4937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8604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65" y="970020"/>
            <a:ext cx="9105735" cy="4897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6572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42" y="956497"/>
            <a:ext cx="9221842" cy="498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839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838200"/>
            <a:ext cx="7391400" cy="5355312"/>
          </a:xfrm>
          <a:prstGeom prst="rect">
            <a:avLst/>
          </a:prstGeom>
          <a:noFill/>
        </p:spPr>
        <p:txBody>
          <a:bodyPr wrap="square" rtlCol="0">
            <a:spAutoFit/>
          </a:bodyPr>
          <a:lstStyle/>
          <a:p>
            <a:pPr algn="ctr"/>
            <a:r>
              <a:rPr lang="en-US" dirty="0">
                <a:solidFill>
                  <a:prstClr val="black"/>
                </a:solidFill>
              </a:rPr>
              <a:t>Electoral College</a:t>
            </a:r>
          </a:p>
          <a:p>
            <a:pPr algn="ctr"/>
            <a:endParaRPr lang="en-US" dirty="0">
              <a:solidFill>
                <a:prstClr val="black"/>
              </a:solidFill>
            </a:endParaRPr>
          </a:p>
          <a:p>
            <a:pPr algn="ctr"/>
            <a:r>
              <a:rPr lang="en-US" b="1" dirty="0">
                <a:solidFill>
                  <a:prstClr val="black"/>
                </a:solidFill>
              </a:rPr>
              <a:t>U.S. Constitution: Article II</a:t>
            </a:r>
            <a:endParaRPr lang="en-US" dirty="0">
              <a:solidFill>
                <a:prstClr val="black"/>
              </a:solidFill>
            </a:endParaRPr>
          </a:p>
          <a:p>
            <a:endParaRPr lang="en-US" dirty="0">
              <a:solidFill>
                <a:prstClr val="black"/>
              </a:solidFill>
            </a:endParaRPr>
          </a:p>
          <a:p>
            <a:r>
              <a:rPr lang="en-US" dirty="0">
                <a:solidFill>
                  <a:prstClr val="black"/>
                </a:solidFill>
              </a:rPr>
              <a:t>Section 1. The executive Power shall be vested in a President of the United States of America. He shall hold his Office during the Term of four Years, and, together with the Vice President, chosen for the same Term, be elected, as follows:</a:t>
            </a:r>
          </a:p>
          <a:p>
            <a:r>
              <a:rPr lang="en-US" dirty="0">
                <a:solidFill>
                  <a:prstClr val="black"/>
                </a:solidFill>
              </a:rPr>
              <a:t/>
            </a:r>
            <a:br>
              <a:rPr lang="en-US" dirty="0">
                <a:solidFill>
                  <a:prstClr val="black"/>
                </a:solidFill>
              </a:rPr>
            </a:br>
            <a:r>
              <a:rPr lang="en-US" b="1" i="1" dirty="0">
                <a:solidFill>
                  <a:prstClr val="black"/>
                </a:solidFill>
              </a:rPr>
              <a:t>Each State shall appoint, in such Manner as the Legislature thereof may direct, a Number of Electors, equal to the whole Number of Senators and Representatives to which the State may be entitled in the Congress</a:t>
            </a:r>
            <a:r>
              <a:rPr lang="en-US" dirty="0">
                <a:solidFill>
                  <a:prstClr val="black"/>
                </a:solidFill>
              </a:rPr>
              <a:t>: but no Senator or Representative, or Person holding an Office of Trust or Profit under the United States, shall be appointed an Elector . . .</a:t>
            </a:r>
          </a:p>
          <a:p>
            <a:endParaRPr lang="en-US" dirty="0">
              <a:solidFill>
                <a:prstClr val="black"/>
              </a:solidFill>
            </a:endParaRPr>
          </a:p>
          <a:p>
            <a:r>
              <a:rPr lang="en-US" dirty="0">
                <a:solidFill>
                  <a:prstClr val="black"/>
                </a:solidFill>
              </a:rPr>
              <a:t>The Congress may determine the Time of choosing the Electors, and the Day on which they shall give their Votes; which Day shall be the same throughout the United States.</a:t>
            </a:r>
          </a:p>
          <a:p>
            <a:endParaRPr lang="en-US" dirty="0">
              <a:solidFill>
                <a:prstClr val="black"/>
              </a:solidFill>
            </a:endParaRPr>
          </a:p>
        </p:txBody>
      </p:sp>
    </p:spTree>
    <p:extLst>
      <p:ext uri="{BB962C8B-B14F-4D97-AF65-F5344CB8AC3E}">
        <p14:creationId xmlns:p14="http://schemas.microsoft.com/office/powerpoint/2010/main" val="1941444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3214688" cy="292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57200"/>
            <a:ext cx="28575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http://0.tqn.com/d/americanhistory/1/0/r/9/23_b_harrison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379643"/>
            <a:ext cx="2857500" cy="334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874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2534"/>
            <a:ext cx="9144000" cy="4915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753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200" y="73828"/>
            <a:ext cx="6787200" cy="6707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4293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9029700" cy="695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7190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5250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397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952 eisenhower political ad - i like ike - presidential campaign a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 y="228600"/>
            <a:ext cx="8534400" cy="6400800"/>
          </a:xfrm>
          <a:prstGeom prst="rect">
            <a:avLst/>
          </a:prstGeom>
        </p:spPr>
      </p:pic>
    </p:spTree>
    <p:extLst>
      <p:ext uri="{BB962C8B-B14F-4D97-AF65-F5344CB8AC3E}">
        <p14:creationId xmlns:p14="http://schemas.microsoft.com/office/powerpoint/2010/main" val="9373896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85800"/>
            <a:ext cx="8077200" cy="6093976"/>
          </a:xfrm>
          <a:prstGeom prst="rect">
            <a:avLst/>
          </a:prstGeom>
          <a:noFill/>
        </p:spPr>
        <p:txBody>
          <a:bodyPr wrap="square" rtlCol="0">
            <a:spAutoFit/>
          </a:bodyPr>
          <a:lstStyle/>
          <a:p>
            <a:r>
              <a:rPr lang="en-US" sz="1500" b="1" cap="small" dirty="0" smtClean="0"/>
              <a:t>	President </a:t>
            </a:r>
            <a:r>
              <a:rPr lang="en-US" sz="1500" b="1" cap="small" dirty="0"/>
              <a:t>Johnson</a:t>
            </a:r>
            <a:r>
              <a:rPr lang="en-US" sz="1500" dirty="0"/>
              <a:t>: Do you-all understand that what I want is to saturate any way we can with sports with women, with </a:t>
            </a:r>
            <a:r>
              <a:rPr lang="en-US" sz="1500" i="1" dirty="0"/>
              <a:t>real names</a:t>
            </a:r>
            <a:r>
              <a:rPr lang="en-US" sz="1500" dirty="0"/>
              <a:t>, with scientists, </a:t>
            </a:r>
            <a:r>
              <a:rPr lang="en-US" sz="1500" dirty="0" smtClean="0"/>
              <a:t>with former </a:t>
            </a:r>
            <a:r>
              <a:rPr lang="en-US" sz="1500" dirty="0"/>
              <a:t>heads of the American Bar (like </a:t>
            </a:r>
            <a:r>
              <a:rPr lang="en-US" sz="1500" dirty="0" smtClean="0"/>
              <a:t>[</a:t>
            </a:r>
            <a:r>
              <a:rPr lang="en-US" sz="1500" dirty="0" err="1" smtClean="0"/>
              <a:t>Moorfield</a:t>
            </a:r>
            <a:r>
              <a:rPr lang="en-US" sz="1500" dirty="0" smtClean="0"/>
              <a:t> B.] </a:t>
            </a:r>
            <a:r>
              <a:rPr lang="en-US" sz="1500" dirty="0" err="1" smtClean="0"/>
              <a:t>Storey</a:t>
            </a:r>
            <a:r>
              <a:rPr lang="en-US" sz="1500" dirty="0" smtClean="0"/>
              <a:t> </a:t>
            </a:r>
            <a:r>
              <a:rPr lang="en-US" sz="1500" dirty="0"/>
              <a:t>can be in the South)—why they’re for Johnson.</a:t>
            </a:r>
          </a:p>
          <a:p>
            <a:r>
              <a:rPr lang="en-US" sz="1500" dirty="0" smtClean="0"/>
              <a:t>	And</a:t>
            </a:r>
            <a:r>
              <a:rPr lang="en-US" sz="1500" dirty="0"/>
              <a:t> </a:t>
            </a:r>
            <a:r>
              <a:rPr lang="en-US" sz="1500" i="1" dirty="0"/>
              <a:t>never</a:t>
            </a:r>
            <a:r>
              <a:rPr lang="en-US" sz="1500" dirty="0"/>
              <a:t> for “Lyndon B. Johnson.” Always for, “Our great President Johnson.”</a:t>
            </a:r>
          </a:p>
          <a:p>
            <a:r>
              <a:rPr lang="en-US" sz="1500" dirty="0" smtClean="0"/>
              <a:t>	And </a:t>
            </a:r>
            <a:r>
              <a:rPr lang="en-US" sz="1500" dirty="0"/>
              <a:t>I think that where we can, we ought to have these scientists and others saying, “He’s carrying on the program </a:t>
            </a:r>
            <a:r>
              <a:rPr lang="en-US" sz="1500" dirty="0" smtClean="0"/>
              <a:t>with President </a:t>
            </a:r>
            <a:r>
              <a:rPr lang="en-US" sz="1500" dirty="0"/>
              <a:t>Kennedy.” I think we can pull a lot of people, hold ‘</a:t>
            </a:r>
            <a:r>
              <a:rPr lang="en-US" sz="1500" dirty="0" err="1"/>
              <a:t>em</a:t>
            </a:r>
            <a:r>
              <a:rPr lang="en-US" sz="1500" dirty="0"/>
              <a:t>, that way.</a:t>
            </a:r>
          </a:p>
          <a:p>
            <a:r>
              <a:rPr lang="en-US" sz="1500" b="1" cap="small" dirty="0" smtClean="0"/>
              <a:t>	Bill </a:t>
            </a:r>
            <a:r>
              <a:rPr lang="en-US" sz="1500" b="1" cap="small" dirty="0"/>
              <a:t>Moyers:</a:t>
            </a:r>
            <a:r>
              <a:rPr lang="en-US" sz="1500" dirty="0"/>
              <a:t> The best investment of money, Mr. President, would be full-page ads in most of the metropolitan newspapers, signed by the prominent Nobel Prize scientists that we have on our committee.</a:t>
            </a:r>
          </a:p>
          <a:p>
            <a:r>
              <a:rPr lang="en-US" sz="1500" b="1" cap="small" dirty="0" smtClean="0"/>
              <a:t>	President </a:t>
            </a:r>
            <a:r>
              <a:rPr lang="en-US" sz="1500" b="1" cap="small" dirty="0"/>
              <a:t>Johnson</a:t>
            </a:r>
            <a:r>
              <a:rPr lang="en-US" sz="1500" dirty="0"/>
              <a:t>: Well, get an ad up. I think TV reaches more than the papers, but if you-all think the papers, all right.</a:t>
            </a:r>
          </a:p>
          <a:p>
            <a:r>
              <a:rPr lang="en-US" sz="1500" b="1" cap="small" dirty="0" smtClean="0"/>
              <a:t>	Moyers</a:t>
            </a:r>
            <a:r>
              <a:rPr lang="en-US" sz="1500" b="1" cap="small" dirty="0"/>
              <a:t>:</a:t>
            </a:r>
            <a:r>
              <a:rPr lang="en-US" sz="1500" dirty="0"/>
              <a:t> Well, we use TV, too, but—</a:t>
            </a:r>
          </a:p>
          <a:p>
            <a:r>
              <a:rPr lang="en-US" sz="1500" b="1" cap="small" dirty="0" smtClean="0"/>
              <a:t>	President </a:t>
            </a:r>
            <a:r>
              <a:rPr lang="en-US" sz="1500" b="1" cap="small" dirty="0"/>
              <a:t>Johnson</a:t>
            </a:r>
            <a:r>
              <a:rPr lang="en-US" sz="1500" dirty="0"/>
              <a:t>: All right.</a:t>
            </a:r>
          </a:p>
          <a:p>
            <a:r>
              <a:rPr lang="en-US" sz="1500" b="1" cap="small" dirty="0" smtClean="0"/>
              <a:t>	Moyers</a:t>
            </a:r>
            <a:r>
              <a:rPr lang="en-US" sz="1500" b="1" cap="small" dirty="0"/>
              <a:t>:</a:t>
            </a:r>
            <a:r>
              <a:rPr lang="en-US" sz="1500" dirty="0"/>
              <a:t> You got—</a:t>
            </a:r>
          </a:p>
          <a:p>
            <a:r>
              <a:rPr lang="en-US" sz="1500" b="1" cap="small" dirty="0" smtClean="0"/>
              <a:t>	President </a:t>
            </a:r>
            <a:r>
              <a:rPr lang="en-US" sz="1500" b="1" cap="small" dirty="0"/>
              <a:t>Johnson</a:t>
            </a:r>
            <a:r>
              <a:rPr lang="en-US" sz="1500" dirty="0"/>
              <a:t>: It looks like you </a:t>
            </a:r>
            <a:r>
              <a:rPr lang="en-US" sz="1500" dirty="0" err="1"/>
              <a:t>ain’t</a:t>
            </a:r>
            <a:r>
              <a:rPr lang="en-US" sz="1500" dirty="0"/>
              <a:t> got enough money to do both of ‘</a:t>
            </a:r>
            <a:r>
              <a:rPr lang="en-US" sz="1500" dirty="0" err="1"/>
              <a:t>em</a:t>
            </a:r>
            <a:r>
              <a:rPr lang="en-US" sz="1500" dirty="0"/>
              <a:t>, I don’t think. But if you can, just go on and do it.</a:t>
            </a:r>
          </a:p>
          <a:p>
            <a:r>
              <a:rPr lang="en-US" sz="1500" dirty="0" smtClean="0"/>
              <a:t>	I </a:t>
            </a:r>
            <a:r>
              <a:rPr lang="en-US" sz="1500" dirty="0"/>
              <a:t>got—somebody gave me five little things from </a:t>
            </a:r>
            <a:r>
              <a:rPr lang="en-US" sz="1500" dirty="0" smtClean="0"/>
              <a:t>[Nat’l. Security Advisor </a:t>
            </a:r>
            <a:r>
              <a:rPr lang="en-US" sz="1500" dirty="0" err="1" smtClean="0"/>
              <a:t>McGeorge</a:t>
            </a:r>
            <a:r>
              <a:rPr lang="en-US" sz="1500" dirty="0"/>
              <a:t>] Bundy that could be run in a full-page ad. The trouble is, you get an ad, </a:t>
            </a:r>
            <a:r>
              <a:rPr lang="en-US" sz="1500" dirty="0" smtClean="0"/>
              <a:t>and </a:t>
            </a:r>
            <a:r>
              <a:rPr lang="en-US" sz="1500" dirty="0"/>
              <a:t>some son-of-a-bitch just puts a scoopful of dictionary in it. And I can’t read our ads. I haven’t seen an ad of ours that I’d read.</a:t>
            </a:r>
          </a:p>
          <a:p>
            <a:r>
              <a:rPr lang="en-US" sz="1500" dirty="0" smtClean="0"/>
              <a:t>	[Int’l. Ladies Garment Workers’ Union head</a:t>
            </a:r>
            <a:r>
              <a:rPr lang="en-US" sz="1500" dirty="0"/>
              <a:t>] David Dubinsky just had a scoopful that I saw down at the bottom, and I never read any of the rest of it. </a:t>
            </a:r>
            <a:r>
              <a:rPr lang="en-US" sz="1500" dirty="0" err="1"/>
              <a:t>Ain’t</a:t>
            </a:r>
            <a:r>
              <a:rPr lang="en-US" sz="1500" dirty="0"/>
              <a:t> nobody going to read it. You’ve got to have some white stuff in there, Bill.</a:t>
            </a:r>
          </a:p>
          <a:p>
            <a:r>
              <a:rPr lang="en-US" sz="1500" b="1" cap="small" dirty="0" smtClean="0"/>
              <a:t>	Moyers</a:t>
            </a:r>
            <a:r>
              <a:rPr lang="en-US" sz="1500" b="1" cap="small" dirty="0"/>
              <a:t>:</a:t>
            </a:r>
            <a:r>
              <a:rPr lang="en-US" sz="1500" dirty="0"/>
              <a:t> Right.</a:t>
            </a:r>
          </a:p>
          <a:p>
            <a:r>
              <a:rPr lang="en-US" sz="1500" b="1" cap="small" dirty="0" smtClean="0"/>
              <a:t>	President </a:t>
            </a:r>
            <a:r>
              <a:rPr lang="en-US" sz="1500" b="1" cap="small" dirty="0"/>
              <a:t>Johnson</a:t>
            </a:r>
            <a:r>
              <a:rPr lang="en-US" sz="1500" dirty="0"/>
              <a:t>: We always say “right,” but we don’t do it.</a:t>
            </a:r>
          </a:p>
          <a:p>
            <a:endParaRPr lang="en-US" sz="1500" dirty="0"/>
          </a:p>
        </p:txBody>
      </p:sp>
      <p:pic>
        <p:nvPicPr>
          <p:cNvPr id="3" name="lbj_jenkins_10Oct_TVv.newspaper ad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43400" y="228600"/>
            <a:ext cx="609600" cy="609600"/>
          </a:xfrm>
          <a:prstGeom prst="rect">
            <a:avLst/>
          </a:prstGeom>
        </p:spPr>
      </p:pic>
    </p:spTree>
    <p:extLst>
      <p:ext uri="{BB962C8B-B14F-4D97-AF65-F5344CB8AC3E}">
        <p14:creationId xmlns:p14="http://schemas.microsoft.com/office/powerpoint/2010/main" val="42173567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1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488"/>
            <a:ext cx="9382125"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20449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33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127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8" y="0"/>
            <a:ext cx="8924925" cy="749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6116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4288"/>
            <a:ext cx="9010650" cy="682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17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030450" cy="715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7346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22972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50269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0"/>
            <a:ext cx="7696200" cy="699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2310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63" y="0"/>
            <a:ext cx="7381875" cy="720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6720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0"/>
            <a:ext cx="9048750" cy="719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0520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6782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2235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3" y="0"/>
            <a:ext cx="7229475" cy="720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3282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825"/>
            <a:ext cx="9372600" cy="661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61616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 y="838200"/>
            <a:ext cx="9067800" cy="4384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2042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1080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30508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0"/>
            <a:ext cx="9010650" cy="704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0299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6078"/>
            <a:ext cx="9067800" cy="6709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6706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425" y="0"/>
            <a:ext cx="6915150" cy="730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3955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23813"/>
            <a:ext cx="7410450" cy="681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360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388"/>
            <a:ext cx="9591675" cy="675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748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808" y="76200"/>
            <a:ext cx="8564829"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6575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458325" cy="726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50988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458325" cy="717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347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ordan--watergat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 y="228600"/>
            <a:ext cx="8534400" cy="6400800"/>
          </a:xfrm>
          <a:prstGeom prst="rect">
            <a:avLst/>
          </a:prstGeom>
        </p:spPr>
      </p:pic>
    </p:spTree>
    <p:extLst>
      <p:ext uri="{BB962C8B-B14F-4D97-AF65-F5344CB8AC3E}">
        <p14:creationId xmlns:p14="http://schemas.microsoft.com/office/powerpoint/2010/main" val="1220876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4150</TotalTime>
  <Words>59</Words>
  <Application>Microsoft Office PowerPoint</Application>
  <PresentationFormat>On-screen Show (4:3)</PresentationFormat>
  <Paragraphs>21</Paragraphs>
  <Slides>44</Slides>
  <Notes>0</Notes>
  <HiddenSlides>0</HiddenSlides>
  <MMClips>3</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26</cp:revision>
  <dcterms:created xsi:type="dcterms:W3CDTF">2012-11-03T01:14:13Z</dcterms:created>
  <dcterms:modified xsi:type="dcterms:W3CDTF">2012-11-14T21:53:12Z</dcterms:modified>
</cp:coreProperties>
</file>