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71" r:id="rId2"/>
    <p:sldId id="372" r:id="rId3"/>
    <p:sldId id="373" r:id="rId4"/>
    <p:sldId id="340" r:id="rId5"/>
    <p:sldId id="342" r:id="rId6"/>
    <p:sldId id="344" r:id="rId7"/>
    <p:sldId id="345" r:id="rId8"/>
    <p:sldId id="346" r:id="rId9"/>
    <p:sldId id="341" r:id="rId10"/>
    <p:sldId id="304" r:id="rId11"/>
    <p:sldId id="310" r:id="rId12"/>
    <p:sldId id="305" r:id="rId13"/>
    <p:sldId id="375" r:id="rId14"/>
    <p:sldId id="376" r:id="rId15"/>
    <p:sldId id="306" r:id="rId16"/>
    <p:sldId id="377" r:id="rId17"/>
    <p:sldId id="383" r:id="rId18"/>
    <p:sldId id="309" r:id="rId19"/>
    <p:sldId id="321" r:id="rId20"/>
    <p:sldId id="290" r:id="rId21"/>
    <p:sldId id="291" r:id="rId22"/>
    <p:sldId id="380" r:id="rId23"/>
    <p:sldId id="381" r:id="rId24"/>
    <p:sldId id="292" r:id="rId25"/>
    <p:sldId id="386" r:id="rId26"/>
    <p:sldId id="382" r:id="rId27"/>
    <p:sldId id="369" r:id="rId28"/>
    <p:sldId id="368" r:id="rId29"/>
    <p:sldId id="370" r:id="rId30"/>
    <p:sldId id="350" r:id="rId31"/>
    <p:sldId id="351" r:id="rId32"/>
    <p:sldId id="352" r:id="rId33"/>
    <p:sldId id="353" r:id="rId34"/>
    <p:sldId id="354" r:id="rId35"/>
    <p:sldId id="364" r:id="rId36"/>
    <p:sldId id="367" r:id="rId37"/>
    <p:sldId id="365" r:id="rId38"/>
    <p:sldId id="366" r:id="rId39"/>
    <p:sldId id="374" r:id="rId40"/>
    <p:sldId id="362" r:id="rId41"/>
    <p:sldId id="363" r:id="rId42"/>
    <p:sldId id="357" r:id="rId43"/>
    <p:sldId id="385" r:id="rId44"/>
    <p:sldId id="358" r:id="rId45"/>
    <p:sldId id="359" r:id="rId46"/>
    <p:sldId id="360" r:id="rId47"/>
    <p:sldId id="361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94660"/>
  </p:normalViewPr>
  <p:slideViewPr>
    <p:cSldViewPr>
      <p:cViewPr>
        <p:scale>
          <a:sx n="94" d="100"/>
          <a:sy n="94" d="100"/>
        </p:scale>
        <p:origin x="-1266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DF805-F8EA-4C37-94E3-3D365BB3F4DB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AB1F-6F47-4449-93B1-29F1E9E7A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99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Rochester 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2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3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Truman recs word of </a:t>
            </a:r>
            <a:r>
              <a:rPr lang="en-US" dirty="0" err="1" smtClean="0"/>
              <a:t>rr</a:t>
            </a:r>
            <a:r>
              <a:rPr lang="en-US" dirty="0" smtClean="0"/>
              <a:t> strike</a:t>
            </a:r>
            <a:r>
              <a:rPr lang="en-US" baseline="0" dirty="0" smtClean="0"/>
              <a:t> just before addressing congress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57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vberg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A04E-1C48-4F0A-BBA4-5F19B38B4DD1}" type="datetimeFigureOut">
              <a:rPr lang="en-US" smtClean="0"/>
              <a:pPr/>
              <a:t>29-Aug-12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y-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645" y="0"/>
            <a:ext cx="7638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6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East-Central-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898" y="0"/>
            <a:ext cx="4872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1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cidc.library.cornell.edu/dof/japan/images/hiro/mcarth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31" y="87401"/>
            <a:ext cx="7649369" cy="6541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856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dge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04" y="381000"/>
            <a:ext cx="8676191" cy="591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5336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14325"/>
            <a:ext cx="24479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4325"/>
            <a:ext cx="22383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14550"/>
            <a:ext cx="3990975" cy="492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8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84" y="533400"/>
            <a:ext cx="7491933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1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72" y="609600"/>
            <a:ext cx="7556991" cy="579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1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83" y="609600"/>
            <a:ext cx="7331012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0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35" y="457200"/>
            <a:ext cx="8699669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624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shs.umsystem.edu/famousmissourians/presidents/truman/images/0033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59" y="271780"/>
            <a:ext cx="9110941" cy="5900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chsSecurityBadge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1963" y="54769"/>
            <a:ext cx="5991837" cy="6803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cache2.asset-cache.net/xc/50483359.jpg?v=1&amp;c=IWSAsset&amp;k=2&amp;d=E41C9FE5C4AA0A141976326855BF844028F42BA75B16D3D0B2F99C572F196E4B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238" y="-13510"/>
            <a:ext cx="5251962" cy="6871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558" y="145610"/>
            <a:ext cx="5176242" cy="655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89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" y="0"/>
            <a:ext cx="8161021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68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470" y="228600"/>
            <a:ext cx="868906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33" y="381000"/>
            <a:ext cx="8624681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86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lbric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8989" y="0"/>
            <a:ext cx="4746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2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_languagema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3613" y="0"/>
            <a:ext cx="663677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www.trumanlibrary.org/teacher/europe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020719" cy="5588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vard_1947_w_31may07_21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6593" y="0"/>
            <a:ext cx="68908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cache1.asset-cache.net/xc/50501738.jpg?v=1&amp;c=IWSAsset&amp;k=2&amp;d=E41C9FE5C4AA0A144ED68B622F689AFB43C20C87FA2B446D00B03D46EB42F784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57200"/>
            <a:ext cx="4600575" cy="5657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596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britannica.com/blogs/wp-content/uploads/2008/06/lod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4382" y="30285"/>
            <a:ext cx="5325618" cy="6827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729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_Pl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4246" y="0"/>
            <a:ext cx="695550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9" y="0"/>
            <a:ext cx="6731953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92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81" y="-84772"/>
            <a:ext cx="5211819" cy="686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68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7526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Taft-Hartley Act (1947)</a:t>
            </a:r>
          </a:p>
          <a:p>
            <a:endParaRPr lang="en-US" sz="2400" dirty="0"/>
          </a:p>
          <a:p>
            <a:r>
              <a:rPr lang="en-US" sz="2400" dirty="0" smtClean="0"/>
              <a:t>--no “closed shops”</a:t>
            </a:r>
          </a:p>
          <a:p>
            <a:r>
              <a:rPr lang="en-US" sz="2400" dirty="0" smtClean="0"/>
              <a:t>--states can pass right-to-work laws</a:t>
            </a:r>
          </a:p>
          <a:p>
            <a:r>
              <a:rPr lang="en-US" sz="2400" dirty="0" smtClean="0"/>
              <a:t>--various unfair labor practices applied to unions</a:t>
            </a:r>
          </a:p>
          <a:p>
            <a:r>
              <a:rPr lang="en-US" sz="2400" dirty="0" smtClean="0"/>
              <a:t>--no jurisdictional strikes</a:t>
            </a:r>
          </a:p>
          <a:p>
            <a:r>
              <a:rPr lang="en-US" sz="2400" dirty="0" smtClean="0"/>
              <a:t>--no secondary strikes</a:t>
            </a:r>
          </a:p>
          <a:p>
            <a:r>
              <a:rPr lang="en-US" sz="2400" dirty="0" smtClean="0"/>
              <a:t>--anti-communist restrictions on unions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051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5" y="0"/>
            <a:ext cx="85369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1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51" y="381000"/>
            <a:ext cx="8079827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01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uzenk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0801" y="838200"/>
            <a:ext cx="6705598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4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izabeth_Bentl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6518" y="0"/>
            <a:ext cx="4950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2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gan HUA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1300" y="381000"/>
            <a:ext cx="6121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2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-married-a-communist-poster-propagan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8120"/>
            <a:ext cx="822960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 and what to tell a communist-propagand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9749" y="0"/>
            <a:ext cx="4924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6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7800"/>
            <a:ext cx="4953000" cy="66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13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30974" cy="534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2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" y="838200"/>
            <a:ext cx="8896709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0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77" y="259080"/>
            <a:ext cx="8882023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75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81" y="216408"/>
            <a:ext cx="4983219" cy="656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llup--fair employment 194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8013" y="152400"/>
            <a:ext cx="6947971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llup--deseg armed forces 194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267" y="62345"/>
            <a:ext cx="8119533" cy="66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3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urmond-poster-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" y="533400"/>
            <a:ext cx="8693151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654"/>
            <a:ext cx="5334000" cy="6804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29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omas_E._Dewey_1948_campaign_NYW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4898" y="0"/>
            <a:ext cx="5054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1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-whistle-st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518" y="533400"/>
            <a:ext cx="8083433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ey defeats tru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0530"/>
            <a:ext cx="9144000" cy="599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2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8_Electoral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3336"/>
            <a:ext cx="9144000" cy="491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83</Words>
  <Application>Microsoft Office PowerPoint</Application>
  <PresentationFormat>On-screen Show (4:3)</PresentationFormat>
  <Paragraphs>43</Paragraphs>
  <Slides>47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</cp:lastModifiedBy>
  <cp:revision>60</cp:revision>
  <dcterms:created xsi:type="dcterms:W3CDTF">2009-11-08T17:56:31Z</dcterms:created>
  <dcterms:modified xsi:type="dcterms:W3CDTF">2012-08-30T02:40:36Z</dcterms:modified>
</cp:coreProperties>
</file>