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sldIdLst>
    <p:sldId id="289" r:id="rId2"/>
    <p:sldId id="306" r:id="rId3"/>
    <p:sldId id="280" r:id="rId4"/>
    <p:sldId id="281" r:id="rId5"/>
    <p:sldId id="303" r:id="rId6"/>
    <p:sldId id="332" r:id="rId7"/>
    <p:sldId id="326" r:id="rId8"/>
    <p:sldId id="282" r:id="rId9"/>
    <p:sldId id="328" r:id="rId10"/>
    <p:sldId id="283" r:id="rId11"/>
    <p:sldId id="329" r:id="rId12"/>
    <p:sldId id="307" r:id="rId13"/>
    <p:sldId id="271" r:id="rId14"/>
    <p:sldId id="308" r:id="rId15"/>
    <p:sldId id="277" r:id="rId16"/>
    <p:sldId id="276" r:id="rId17"/>
    <p:sldId id="322" r:id="rId18"/>
    <p:sldId id="309" r:id="rId19"/>
    <p:sldId id="327" r:id="rId20"/>
    <p:sldId id="310" r:id="rId21"/>
    <p:sldId id="291" r:id="rId22"/>
    <p:sldId id="292" r:id="rId23"/>
    <p:sldId id="293" r:id="rId24"/>
    <p:sldId id="294" r:id="rId25"/>
    <p:sldId id="295" r:id="rId26"/>
    <p:sldId id="311" r:id="rId27"/>
    <p:sldId id="330" r:id="rId28"/>
    <p:sldId id="298" r:id="rId29"/>
    <p:sldId id="312" r:id="rId30"/>
    <p:sldId id="299" r:id="rId31"/>
    <p:sldId id="331" r:id="rId32"/>
    <p:sldId id="300" r:id="rId33"/>
    <p:sldId id="314" r:id="rId34"/>
    <p:sldId id="315" r:id="rId35"/>
    <p:sldId id="284" r:id="rId36"/>
    <p:sldId id="305" r:id="rId37"/>
    <p:sldId id="316" r:id="rId38"/>
    <p:sldId id="325" r:id="rId39"/>
    <p:sldId id="317" r:id="rId40"/>
    <p:sldId id="318" r:id="rId41"/>
    <p:sldId id="323" r:id="rId42"/>
    <p:sldId id="324" r:id="rId43"/>
    <p:sldId id="320" r:id="rId44"/>
    <p:sldId id="321" r:id="rId45"/>
    <p:sldId id="319" r:id="rId4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1464" y="-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709C188-9532-40B7-8525-BCA77C248A33}" type="datetimeFigureOut">
              <a:rPr lang="en-US" smtClean="0"/>
              <a:pPr/>
              <a:t>11-Sep-12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90A942B-D8EF-438D-B23D-0D4698743916}" type="slidenum">
              <a:rPr lang="en-US" smtClean="0"/>
              <a:pPr/>
              <a:t>‹#›</a:t>
            </a:fld>
            <a:endParaRPr lang="en-US"/>
          </a:p>
        </p:txBody>
      </p:sp>
    </p:spTree>
    <p:extLst>
      <p:ext uri="{BB962C8B-B14F-4D97-AF65-F5344CB8AC3E}">
        <p14:creationId xmlns:p14="http://schemas.microsoft.com/office/powerpoint/2010/main" val="30502349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064A64-4437-4269-B779-9189CB437B48}" type="slidenum">
              <a:rPr lang="en-US" smtClean="0"/>
              <a:pPr/>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064A64-4437-4269-B779-9189CB437B48}" type="slidenum">
              <a:rPr lang="en-US" smtClean="0"/>
              <a:pPr/>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0789E91-D90F-478F-B222-E1EFB3ECE7F8}" type="slidenum">
              <a:rPr lang="en-US" smtClean="0"/>
              <a:pPr/>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Irving </a:t>
            </a:r>
            <a:r>
              <a:rPr lang="en-US" dirty="0" err="1" smtClean="0"/>
              <a:t>peress</a:t>
            </a:r>
            <a:endParaRPr lang="en-US" dirty="0"/>
          </a:p>
        </p:txBody>
      </p:sp>
      <p:sp>
        <p:nvSpPr>
          <p:cNvPr id="4" name="Slide Number Placeholder 3"/>
          <p:cNvSpPr>
            <a:spLocks noGrp="1"/>
          </p:cNvSpPr>
          <p:nvPr>
            <p:ph type="sldNum" sz="quarter" idx="10"/>
          </p:nvPr>
        </p:nvSpPr>
        <p:spPr/>
        <p:txBody>
          <a:bodyPr/>
          <a:lstStyle/>
          <a:p>
            <a:fld id="{390A942B-D8EF-438D-B23D-0D4698743916}" type="slidenum">
              <a:rPr lang="en-US" smtClean="0"/>
              <a:pPr/>
              <a:t>7</a:t>
            </a:fld>
            <a:endParaRPr lang="en-US"/>
          </a:p>
        </p:txBody>
      </p:sp>
    </p:spTree>
    <p:extLst>
      <p:ext uri="{BB962C8B-B14F-4D97-AF65-F5344CB8AC3E}">
        <p14:creationId xmlns:p14="http://schemas.microsoft.com/office/powerpoint/2010/main" val="19071207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064A64-4437-4269-B779-9189CB437B48}" type="slidenum">
              <a:rPr lang="en-US" smtClean="0"/>
              <a:pPr/>
              <a:t>8</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0789E91-D90F-478F-B222-E1EFB3ECE7F8}" type="slidenum">
              <a:rPr lang="en-US" smtClean="0">
                <a:solidFill>
                  <a:prstClr val="black"/>
                </a:solidFill>
              </a:rPr>
              <a:pPr/>
              <a:t>9</a:t>
            </a:fld>
            <a:endParaRPr lang="en-US">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064A64-4437-4269-B779-9189CB437B48}" type="slidenum">
              <a:rPr lang="en-US" smtClean="0"/>
              <a:pPr/>
              <a:t>10</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90A942B-D8EF-438D-B23D-0D4698743916}" type="slidenum">
              <a:rPr lang="en-US" smtClean="0"/>
              <a:pPr/>
              <a:t>13</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thurmond</a:t>
            </a:r>
            <a:endParaRPr lang="en-US" dirty="0"/>
          </a:p>
        </p:txBody>
      </p:sp>
      <p:sp>
        <p:nvSpPr>
          <p:cNvPr id="4" name="Slide Number Placeholder 3"/>
          <p:cNvSpPr>
            <a:spLocks noGrp="1"/>
          </p:cNvSpPr>
          <p:nvPr>
            <p:ph type="sldNum" sz="quarter" idx="10"/>
          </p:nvPr>
        </p:nvSpPr>
        <p:spPr/>
        <p:txBody>
          <a:bodyPr/>
          <a:lstStyle/>
          <a:p>
            <a:fld id="{390A942B-D8EF-438D-B23D-0D4698743916}" type="slidenum">
              <a:rPr lang="en-US" smtClean="0"/>
              <a:pPr/>
              <a:t>14</a:t>
            </a:fld>
            <a:endParaRPr lang="en-US"/>
          </a:p>
        </p:txBody>
      </p:sp>
    </p:spTree>
    <p:extLst>
      <p:ext uri="{BB962C8B-B14F-4D97-AF65-F5344CB8AC3E}">
        <p14:creationId xmlns:p14="http://schemas.microsoft.com/office/powerpoint/2010/main" val="28310611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90A942B-D8EF-438D-B23D-0D4698743916}" type="slidenum">
              <a:rPr lang="en-US" smtClean="0"/>
              <a:pPr/>
              <a:t>15</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90A942B-D8EF-438D-B23D-0D4698743916}" type="slidenum">
              <a:rPr lang="en-US" smtClean="0"/>
              <a:pPr/>
              <a:t>16</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Justice </a:t>
            </a:r>
            <a:r>
              <a:rPr lang="en-US" dirty="0" err="1" smtClean="0"/>
              <a:t>brennan</a:t>
            </a:r>
            <a:endParaRPr lang="en-US" dirty="0"/>
          </a:p>
        </p:txBody>
      </p:sp>
      <p:sp>
        <p:nvSpPr>
          <p:cNvPr id="4" name="Slide Number Placeholder 3"/>
          <p:cNvSpPr>
            <a:spLocks noGrp="1"/>
          </p:cNvSpPr>
          <p:nvPr>
            <p:ph type="sldNum" sz="quarter" idx="10"/>
          </p:nvPr>
        </p:nvSpPr>
        <p:spPr/>
        <p:txBody>
          <a:bodyPr/>
          <a:lstStyle/>
          <a:p>
            <a:fld id="{390A942B-D8EF-438D-B23D-0D4698743916}" type="slidenum">
              <a:rPr lang="en-US" smtClean="0"/>
              <a:pPr/>
              <a:t>19</a:t>
            </a:fld>
            <a:endParaRPr lang="en-US"/>
          </a:p>
        </p:txBody>
      </p:sp>
    </p:spTree>
    <p:extLst>
      <p:ext uri="{BB962C8B-B14F-4D97-AF65-F5344CB8AC3E}">
        <p14:creationId xmlns:p14="http://schemas.microsoft.com/office/powerpoint/2010/main" val="11577125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90A942B-D8EF-438D-B23D-0D4698743916}" type="slidenum">
              <a:rPr lang="en-US" smtClean="0"/>
              <a:pPr/>
              <a:t>28</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90A942B-D8EF-438D-B23D-0D4698743916}" type="slidenum">
              <a:rPr lang="en-US" smtClean="0"/>
              <a:pPr/>
              <a:t>30</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90A942B-D8EF-438D-B23D-0D4698743916}" type="slidenum">
              <a:rPr lang="en-US" smtClean="0"/>
              <a:pPr/>
              <a:t>32</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90A942B-D8EF-438D-B23D-0D4698743916}" type="slidenum">
              <a:rPr lang="en-US" smtClean="0"/>
              <a:pPr/>
              <a:t>33</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90A942B-D8EF-438D-B23D-0D4698743916}" type="slidenum">
              <a:rPr lang="en-US" smtClean="0"/>
              <a:pPr/>
              <a:t>34</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sputnik</a:t>
            </a:r>
            <a:endParaRPr lang="en-US" dirty="0"/>
          </a:p>
        </p:txBody>
      </p:sp>
      <p:sp>
        <p:nvSpPr>
          <p:cNvPr id="4" name="Slide Number Placeholder 3"/>
          <p:cNvSpPr>
            <a:spLocks noGrp="1"/>
          </p:cNvSpPr>
          <p:nvPr>
            <p:ph type="sldNum" sz="quarter" idx="10"/>
          </p:nvPr>
        </p:nvSpPr>
        <p:spPr/>
        <p:txBody>
          <a:bodyPr/>
          <a:lstStyle/>
          <a:p>
            <a:fld id="{8B064A64-4437-4269-B779-9189CB437B48}" type="slidenum">
              <a:rPr lang="en-US" smtClean="0"/>
              <a:pPr/>
              <a:t>35</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90A942B-D8EF-438D-B23D-0D4698743916}" type="slidenum">
              <a:rPr lang="en-US" smtClean="0"/>
              <a:pPr/>
              <a:t>39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90A942B-D8EF-438D-B23D-0D4698743916}" type="slidenum">
              <a:rPr lang="en-US" smtClean="0"/>
              <a:pPr/>
              <a:t>40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90A942B-D8EF-438D-B23D-0D4698743916}" type="slidenum">
              <a:rPr lang="en-US" smtClean="0"/>
              <a:pPr/>
              <a:t>41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90A942B-D8EF-438D-B23D-0D4698743916}" type="slidenum">
              <a:rPr lang="en-US" smtClean="0"/>
              <a:pPr/>
              <a:t>42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Robert welch</a:t>
            </a:r>
            <a:endParaRPr lang="en-US" dirty="0"/>
          </a:p>
        </p:txBody>
      </p:sp>
      <p:sp>
        <p:nvSpPr>
          <p:cNvPr id="4" name="Slide Number Placeholder 3"/>
          <p:cNvSpPr>
            <a:spLocks noGrp="1"/>
          </p:cNvSpPr>
          <p:nvPr>
            <p:ph type="sldNum" sz="quarter" idx="10"/>
          </p:nvPr>
        </p:nvSpPr>
        <p:spPr/>
        <p:txBody>
          <a:bodyPr/>
          <a:lstStyle/>
          <a:p>
            <a:fld id="{390A942B-D8EF-438D-B23D-0D4698743916}" type="slidenum">
              <a:rPr lang="en-US" smtClean="0"/>
              <a:pPr/>
              <a:t>43</a:t>
            </a:fld>
            <a:endParaRPr lang="en-US"/>
          </a:p>
        </p:txBody>
      </p:sp>
    </p:spTree>
    <p:extLst>
      <p:ext uri="{BB962C8B-B14F-4D97-AF65-F5344CB8AC3E}">
        <p14:creationId xmlns:p14="http://schemas.microsoft.com/office/powerpoint/2010/main" val="10428275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90A942B-D8EF-438D-B23D-0D4698743916}" type="slidenum">
              <a:rPr lang="en-US" smtClean="0"/>
              <a:pPr/>
              <a:t>45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6BD874A-B095-43ED-97DC-7D7D58881C24}" type="datetimeFigureOut">
              <a:rPr lang="en-US" smtClean="0"/>
              <a:pPr/>
              <a:t>11-Sep-12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189CEB-9E93-4390-89CD-70C6E7C8C2E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6BD874A-B095-43ED-97DC-7D7D58881C24}" type="datetimeFigureOut">
              <a:rPr lang="en-US" smtClean="0"/>
              <a:pPr/>
              <a:t>11-Sep-12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189CEB-9E93-4390-89CD-70C6E7C8C2E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6BD874A-B095-43ED-97DC-7D7D58881C24}" type="datetimeFigureOut">
              <a:rPr lang="en-US" smtClean="0"/>
              <a:pPr/>
              <a:t>11-Sep-12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189CEB-9E93-4390-89CD-70C6E7C8C2E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6BD874A-B095-43ED-97DC-7D7D58881C24}" type="datetimeFigureOut">
              <a:rPr lang="en-US" smtClean="0"/>
              <a:pPr/>
              <a:t>11-Sep-12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189CEB-9E93-4390-89CD-70C6E7C8C2E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6BD874A-B095-43ED-97DC-7D7D58881C24}" type="datetimeFigureOut">
              <a:rPr lang="en-US" smtClean="0"/>
              <a:pPr/>
              <a:t>11-Sep-12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7189CEB-9E93-4390-89CD-70C6E7C8C2E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6BD874A-B095-43ED-97DC-7D7D58881C24}" type="datetimeFigureOut">
              <a:rPr lang="en-US" smtClean="0"/>
              <a:pPr/>
              <a:t>11-Sep-12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7189CEB-9E93-4390-89CD-70C6E7C8C2E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6BD874A-B095-43ED-97DC-7D7D58881C24}" type="datetimeFigureOut">
              <a:rPr lang="en-US" smtClean="0"/>
              <a:pPr/>
              <a:t>11-Sep-12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7189CEB-9E93-4390-89CD-70C6E7C8C2E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6BD874A-B095-43ED-97DC-7D7D58881C24}" type="datetimeFigureOut">
              <a:rPr lang="en-US" smtClean="0"/>
              <a:pPr/>
              <a:t>11-Sep-12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189CEB-9E93-4390-89CD-70C6E7C8C2E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6BD874A-B095-43ED-97DC-7D7D58881C24}" type="datetimeFigureOut">
              <a:rPr lang="en-US" smtClean="0"/>
              <a:pPr/>
              <a:t>11-Sep-12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189CEB-9E93-4390-89CD-70C6E7C8C2E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6BD874A-B095-43ED-97DC-7D7D58881C24}" type="datetimeFigureOut">
              <a:rPr lang="en-US" smtClean="0"/>
              <a:pPr/>
              <a:t>11-Sep-12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189CEB-9E93-4390-89CD-70C6E7C8C2E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6BD874A-B095-43ED-97DC-7D7D58881C24}" type="datetimeFigureOut">
              <a:rPr lang="en-US" smtClean="0"/>
              <a:pPr/>
              <a:t>11-Sep-12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189CEB-9E93-4390-89CD-70C6E7C8C2E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BD874A-B095-43ED-97DC-7D7D58881C24}" type="datetimeFigureOut">
              <a:rPr lang="en-US" smtClean="0"/>
              <a:pPr/>
              <a:t>11-Sep-12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189CEB-9E93-4390-89CD-70C6E7C8C2E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8131" y="378618"/>
            <a:ext cx="8531069" cy="60983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332178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6986" y="1143000"/>
            <a:ext cx="9417976" cy="4571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277325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ef budget.PNG"/>
          <p:cNvPicPr>
            <a:picLocks noChangeAspect="1"/>
          </p:cNvPicPr>
          <p:nvPr/>
        </p:nvPicPr>
        <p:blipFill>
          <a:blip r:embed="rId3" cstate="print"/>
          <a:stretch>
            <a:fillRect/>
          </a:stretch>
        </p:blipFill>
        <p:spPr>
          <a:xfrm>
            <a:off x="-73242" y="0"/>
            <a:ext cx="9249603" cy="6372636"/>
          </a:xfrm>
          <a:prstGeom prst="rect">
            <a:avLst/>
          </a:prstGeom>
        </p:spPr>
      </p:pic>
    </p:spTree>
    <p:extLst>
      <p:ext uri="{BB962C8B-B14F-4D97-AF65-F5344CB8AC3E}">
        <p14:creationId xmlns:p14="http://schemas.microsoft.com/office/powerpoint/2010/main" val="399314847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ef2.PNG"/>
          <p:cNvPicPr>
            <a:picLocks noChangeAspect="1"/>
          </p:cNvPicPr>
          <p:nvPr/>
        </p:nvPicPr>
        <p:blipFill>
          <a:blip r:embed="rId3" cstate="print"/>
          <a:stretch>
            <a:fillRect/>
          </a:stretch>
        </p:blipFill>
        <p:spPr>
          <a:xfrm>
            <a:off x="792755" y="0"/>
            <a:ext cx="7558489" cy="6858000"/>
          </a:xfrm>
          <a:prstGeom prst="rect">
            <a:avLst/>
          </a:prstGeom>
        </p:spPr>
      </p:pic>
    </p:spTree>
    <p:extLst>
      <p:ext uri="{BB962C8B-B14F-4D97-AF65-F5344CB8AC3E}">
        <p14:creationId xmlns:p14="http://schemas.microsoft.com/office/powerpoint/2010/main" val="196097012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ulles and dde.jpg"/>
          <p:cNvPicPr>
            <a:picLocks noChangeAspect="1"/>
          </p:cNvPicPr>
          <p:nvPr/>
        </p:nvPicPr>
        <p:blipFill>
          <a:blip r:embed="rId3" cstate="print"/>
          <a:stretch>
            <a:fillRect/>
          </a:stretch>
        </p:blipFill>
        <p:spPr>
          <a:xfrm>
            <a:off x="762000" y="431800"/>
            <a:ext cx="7620000" cy="5994400"/>
          </a:xfrm>
          <a:prstGeom prst="rect">
            <a:avLst/>
          </a:prstGeom>
        </p:spPr>
      </p:pic>
    </p:spTree>
    <p:extLst>
      <p:ext uri="{BB962C8B-B14F-4D97-AF65-F5344CB8AC3E}">
        <p14:creationId xmlns:p14="http://schemas.microsoft.com/office/powerpoint/2010/main" val="86444181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771364"/>
            <a:ext cx="8915400" cy="55532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25705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0800" y="10886"/>
            <a:ext cx="5272088" cy="66989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900792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descr="http://www.c-span.org/images/special/news04231954b.gif"/>
          <p:cNvPicPr>
            <a:picLocks noChangeAspect="1" noChangeArrowheads="1"/>
          </p:cNvPicPr>
          <p:nvPr/>
        </p:nvPicPr>
        <p:blipFill>
          <a:blip r:embed="rId3" cstate="print"/>
          <a:srcRect/>
          <a:stretch>
            <a:fillRect/>
          </a:stretch>
        </p:blipFill>
        <p:spPr bwMode="auto">
          <a:xfrm>
            <a:off x="609600" y="99852"/>
            <a:ext cx="8229600" cy="6711934"/>
          </a:xfrm>
          <a:prstGeom prst="rect">
            <a:avLst/>
          </a:prstGeom>
          <a:noFill/>
        </p:spPr>
      </p:pic>
    </p:spTree>
    <p:extLst>
      <p:ext uri="{BB962C8B-B14F-4D97-AF65-F5344CB8AC3E}">
        <p14:creationId xmlns:p14="http://schemas.microsoft.com/office/powerpoint/2010/main" val="229303596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fulles.jpg"/>
          <p:cNvPicPr>
            <a:picLocks noChangeAspect="1"/>
          </p:cNvPicPr>
          <p:nvPr/>
        </p:nvPicPr>
        <p:blipFill>
          <a:blip r:embed="rId3" cstate="print"/>
          <a:stretch>
            <a:fillRect/>
          </a:stretch>
        </p:blipFill>
        <p:spPr>
          <a:xfrm>
            <a:off x="1869949" y="0"/>
            <a:ext cx="5404103" cy="6857999"/>
          </a:xfrm>
          <a:prstGeom prst="rect">
            <a:avLst/>
          </a:prstGeom>
        </p:spPr>
      </p:pic>
    </p:spTree>
    <p:extLst>
      <p:ext uri="{BB962C8B-B14F-4D97-AF65-F5344CB8AC3E}">
        <p14:creationId xmlns:p14="http://schemas.microsoft.com/office/powerpoint/2010/main" val="231031824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descr="http://www.kevinalfredstrom.com/wp-content/uploads/2009/07/welch-mccarthy1.jpg"/>
          <p:cNvPicPr>
            <a:picLocks noChangeAspect="1" noChangeArrowheads="1"/>
          </p:cNvPicPr>
          <p:nvPr/>
        </p:nvPicPr>
        <p:blipFill>
          <a:blip r:embed="rId3" cstate="print"/>
          <a:srcRect/>
          <a:stretch>
            <a:fillRect/>
          </a:stretch>
        </p:blipFill>
        <p:spPr bwMode="auto">
          <a:xfrm>
            <a:off x="19253" y="1447800"/>
            <a:ext cx="9223138" cy="3733800"/>
          </a:xfrm>
          <a:prstGeom prst="rect">
            <a:avLst/>
          </a:prstGeom>
          <a:noFill/>
        </p:spPr>
      </p:pic>
    </p:spTree>
    <p:extLst>
      <p:ext uri="{BB962C8B-B14F-4D97-AF65-F5344CB8AC3E}">
        <p14:creationId xmlns:p14="http://schemas.microsoft.com/office/powerpoint/2010/main" val="6409037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8400" y="-163394"/>
            <a:ext cx="5345855" cy="704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003445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43150" y="152400"/>
            <a:ext cx="4457700" cy="655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183488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m_labor_1950.jpg"/>
          <p:cNvPicPr>
            <a:picLocks noChangeAspect="1"/>
          </p:cNvPicPr>
          <p:nvPr/>
        </p:nvPicPr>
        <p:blipFill>
          <a:blip r:embed="rId3" cstate="print"/>
          <a:stretch>
            <a:fillRect/>
          </a:stretch>
        </p:blipFill>
        <p:spPr>
          <a:xfrm>
            <a:off x="1620011" y="304800"/>
            <a:ext cx="6055361" cy="60960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2715" y="203427"/>
            <a:ext cx="8250285" cy="6349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623278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lbj.jpg"/>
          <p:cNvPicPr>
            <a:picLocks noChangeAspect="1"/>
          </p:cNvPicPr>
          <p:nvPr/>
        </p:nvPicPr>
        <p:blipFill>
          <a:blip r:embed="rId3" cstate="print"/>
          <a:stretch>
            <a:fillRect/>
          </a:stretch>
        </p:blipFill>
        <p:spPr>
          <a:xfrm>
            <a:off x="2187410" y="32197"/>
            <a:ext cx="4746790" cy="6825803"/>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bj and rayburn.jpg"/>
          <p:cNvPicPr>
            <a:picLocks noChangeAspect="1"/>
          </p:cNvPicPr>
          <p:nvPr/>
        </p:nvPicPr>
        <p:blipFill>
          <a:blip r:embed="rId3" cstate="print"/>
          <a:stretch>
            <a:fillRect/>
          </a:stretch>
        </p:blipFill>
        <p:spPr>
          <a:xfrm>
            <a:off x="1970246" y="0"/>
            <a:ext cx="5203508" cy="68580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90763" y="19050"/>
            <a:ext cx="4562475" cy="681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20676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2393" y="283536"/>
            <a:ext cx="8150607" cy="6117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344714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1" y="-163285"/>
            <a:ext cx="8229600" cy="70539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805131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41" y="1066800"/>
            <a:ext cx="8931349" cy="48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983491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294" y="609600"/>
            <a:ext cx="9258591" cy="56387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99183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201707"/>
            <a:ext cx="9067800" cy="64007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377819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792" y="131378"/>
            <a:ext cx="9009208" cy="64980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73402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85" y="158614"/>
            <a:ext cx="9152686" cy="65469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361641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96079"/>
            <a:ext cx="9067799" cy="66102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885504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621816"/>
            <a:ext cx="8686800" cy="56143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544599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10467"/>
            <a:ext cx="7924799" cy="67491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607795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cfreeways.PNG"/>
          <p:cNvPicPr>
            <a:picLocks noChangeAspect="1"/>
          </p:cNvPicPr>
          <p:nvPr/>
        </p:nvPicPr>
        <p:blipFill>
          <a:blip r:embed="rId3" cstate="print"/>
          <a:stretch>
            <a:fillRect/>
          </a:stretch>
        </p:blipFill>
        <p:spPr>
          <a:xfrm>
            <a:off x="0" y="2036488"/>
            <a:ext cx="9144000" cy="2785023"/>
          </a:xfrm>
          <a:prstGeom prst="rect">
            <a:avLst/>
          </a:prstGeom>
        </p:spPr>
      </p:pic>
    </p:spTree>
    <p:extLst>
      <p:ext uri="{BB962C8B-B14F-4D97-AF65-F5344CB8AC3E}">
        <p14:creationId xmlns:p14="http://schemas.microsoft.com/office/powerpoint/2010/main" val="371695766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4508" y="1"/>
            <a:ext cx="6121705" cy="678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254212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5--oc.jpg"/>
          <p:cNvPicPr>
            <a:picLocks noChangeAspect="1"/>
          </p:cNvPicPr>
          <p:nvPr/>
        </p:nvPicPr>
        <p:blipFill>
          <a:blip r:embed="rId3" cstate="print"/>
          <a:stretch>
            <a:fillRect/>
          </a:stretch>
        </p:blipFill>
        <p:spPr>
          <a:xfrm>
            <a:off x="665123" y="199464"/>
            <a:ext cx="7945477" cy="6353736"/>
          </a:xfrm>
          <a:prstGeom prst="rect">
            <a:avLst/>
          </a:prstGeom>
        </p:spPr>
      </p:pic>
    </p:spTree>
    <p:extLst>
      <p:ext uri="{BB962C8B-B14F-4D97-AF65-F5344CB8AC3E}">
        <p14:creationId xmlns:p14="http://schemas.microsoft.com/office/powerpoint/2010/main" val="265001900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533401"/>
            <a:ext cx="8882469" cy="5863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590671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isneyld.jpg"/>
          <p:cNvPicPr>
            <a:picLocks noChangeAspect="1"/>
          </p:cNvPicPr>
          <p:nvPr/>
        </p:nvPicPr>
        <p:blipFill>
          <a:blip r:embed="rId3" cstate="print"/>
          <a:stretch>
            <a:fillRect/>
          </a:stretch>
        </p:blipFill>
        <p:spPr>
          <a:xfrm>
            <a:off x="2273508" y="0"/>
            <a:ext cx="4596984" cy="6858000"/>
          </a:xfrm>
          <a:prstGeom prst="rect">
            <a:avLst/>
          </a:prstGeom>
        </p:spPr>
      </p:pic>
    </p:spTree>
    <p:extLst>
      <p:ext uri="{BB962C8B-B14F-4D97-AF65-F5344CB8AC3E}">
        <p14:creationId xmlns:p14="http://schemas.microsoft.com/office/powerpoint/2010/main" val="418828497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evittown.jpg"/>
          <p:cNvPicPr>
            <a:picLocks noChangeAspect="1"/>
          </p:cNvPicPr>
          <p:nvPr/>
        </p:nvPicPr>
        <p:blipFill>
          <a:blip r:embed="rId3" cstate="print"/>
          <a:stretch>
            <a:fillRect/>
          </a:stretch>
        </p:blipFill>
        <p:spPr>
          <a:xfrm>
            <a:off x="774192" y="655320"/>
            <a:ext cx="7595616" cy="5547360"/>
          </a:xfrm>
          <a:prstGeom prst="rect">
            <a:avLst/>
          </a:prstGeom>
        </p:spPr>
      </p:pic>
    </p:spTree>
    <p:extLst>
      <p:ext uri="{BB962C8B-B14F-4D97-AF65-F5344CB8AC3E}">
        <p14:creationId xmlns:p14="http://schemas.microsoft.com/office/powerpoint/2010/main" val="2435845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evittNY.jpg"/>
          <p:cNvPicPr>
            <a:picLocks noChangeAspect="1"/>
          </p:cNvPicPr>
          <p:nvPr/>
        </p:nvPicPr>
        <p:blipFill>
          <a:blip r:embed="rId3" cstate="print"/>
          <a:stretch>
            <a:fillRect/>
          </a:stretch>
        </p:blipFill>
        <p:spPr>
          <a:xfrm>
            <a:off x="660400" y="222662"/>
            <a:ext cx="8026400" cy="6254338"/>
          </a:xfrm>
          <a:prstGeom prst="rect">
            <a:avLst/>
          </a:prstGeom>
        </p:spPr>
      </p:pic>
    </p:spTree>
    <p:extLst>
      <p:ext uri="{BB962C8B-B14F-4D97-AF65-F5344CB8AC3E}">
        <p14:creationId xmlns:p14="http://schemas.microsoft.com/office/powerpoint/2010/main" val="9589122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2" descr="http://www.jpl.nasa.gov/images/sputnik/sputnik-browse.jpg"/>
          <p:cNvPicPr>
            <a:picLocks noChangeAspect="1" noChangeArrowheads="1"/>
          </p:cNvPicPr>
          <p:nvPr/>
        </p:nvPicPr>
        <p:blipFill>
          <a:blip r:embed="rId3" cstate="print"/>
          <a:srcRect/>
          <a:stretch>
            <a:fillRect/>
          </a:stretch>
        </p:blipFill>
        <p:spPr bwMode="auto">
          <a:xfrm>
            <a:off x="152400" y="-2581"/>
            <a:ext cx="8991600" cy="6932235"/>
          </a:xfrm>
          <a:prstGeom prst="rect">
            <a:avLst/>
          </a:prstGeom>
          <a:noFill/>
        </p:spPr>
      </p:pic>
    </p:spTree>
    <p:extLst>
      <p:ext uri="{BB962C8B-B14F-4D97-AF65-F5344CB8AC3E}">
        <p14:creationId xmlns:p14="http://schemas.microsoft.com/office/powerpoint/2010/main" val="338900392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95400" y="914400"/>
            <a:ext cx="6781800" cy="1477328"/>
          </a:xfrm>
          <a:prstGeom prst="rect">
            <a:avLst/>
          </a:prstGeom>
          <a:noFill/>
        </p:spPr>
        <p:txBody>
          <a:bodyPr wrap="square" rtlCol="0">
            <a:spAutoFit/>
          </a:bodyPr>
          <a:lstStyle/>
          <a:p>
            <a:r>
              <a:rPr lang="en-US" dirty="0"/>
              <a:t>Nothing contained in this Act shall be construed to authorize any department, agency, officer or employee of the United States to exercise any direction, supervision, or control over the curriculum, program of instruction, administration, or personnel of any educational institution or school system.</a:t>
            </a: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2" y="2743200"/>
            <a:ext cx="6766558"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47332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838201"/>
            <a:ext cx="8837333" cy="5273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40359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50" y="0"/>
            <a:ext cx="90297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1232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oldwater.jpg"/>
          <p:cNvPicPr>
            <a:picLocks noChangeAspect="1"/>
          </p:cNvPicPr>
          <p:nvPr/>
        </p:nvPicPr>
        <p:blipFill>
          <a:blip r:embed="rId3" cstate="print"/>
          <a:stretch>
            <a:fillRect/>
          </a:stretch>
        </p:blipFill>
        <p:spPr>
          <a:xfrm>
            <a:off x="1409854" y="267005"/>
            <a:ext cx="6362546" cy="6286195"/>
          </a:xfrm>
          <a:prstGeom prst="rect">
            <a:avLst/>
          </a:prstGeom>
        </p:spPr>
      </p:pic>
    </p:spTree>
    <p:extLst>
      <p:ext uri="{BB962C8B-B14F-4D97-AF65-F5344CB8AC3E}">
        <p14:creationId xmlns:p14="http://schemas.microsoft.com/office/powerpoint/2010/main" val="207161428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uckley.jpg"/>
          <p:cNvPicPr>
            <a:picLocks noChangeAspect="1"/>
          </p:cNvPicPr>
          <p:nvPr/>
        </p:nvPicPr>
        <p:blipFill>
          <a:blip r:embed="rId3" cstate="print"/>
          <a:stretch>
            <a:fillRect/>
          </a:stretch>
        </p:blipFill>
        <p:spPr>
          <a:xfrm>
            <a:off x="1090202" y="0"/>
            <a:ext cx="6963596" cy="6858000"/>
          </a:xfrm>
          <a:prstGeom prst="rect">
            <a:avLst/>
          </a:prstGeom>
        </p:spPr>
      </p:pic>
    </p:spTree>
    <p:extLst>
      <p:ext uri="{BB962C8B-B14F-4D97-AF65-F5344CB8AC3E}">
        <p14:creationId xmlns:p14="http://schemas.microsoft.com/office/powerpoint/2010/main" val="290600043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alifornia_south_90.jpg"/>
          <p:cNvPicPr>
            <a:picLocks noChangeAspect="1"/>
          </p:cNvPicPr>
          <p:nvPr/>
        </p:nvPicPr>
        <p:blipFill>
          <a:blip r:embed="rId3" cstate="print"/>
          <a:stretch>
            <a:fillRect/>
          </a:stretch>
        </p:blipFill>
        <p:spPr>
          <a:xfrm>
            <a:off x="0" y="283221"/>
            <a:ext cx="9144000" cy="6291558"/>
          </a:xfrm>
          <a:prstGeom prst="rect">
            <a:avLst/>
          </a:prstGeom>
        </p:spPr>
      </p:pic>
    </p:spTree>
    <p:extLst>
      <p:ext uri="{BB962C8B-B14F-4D97-AF65-F5344CB8AC3E}">
        <p14:creationId xmlns:p14="http://schemas.microsoft.com/office/powerpoint/2010/main" val="78856226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990600"/>
            <a:ext cx="7467600" cy="3416320"/>
          </a:xfrm>
          <a:prstGeom prst="rect">
            <a:avLst/>
          </a:prstGeom>
          <a:noFill/>
        </p:spPr>
        <p:txBody>
          <a:bodyPr wrap="square" rtlCol="0">
            <a:spAutoFit/>
          </a:bodyPr>
          <a:lstStyle/>
          <a:p>
            <a:pPr algn="ctr"/>
            <a:r>
              <a:rPr lang="en-US" sz="2400" dirty="0" smtClean="0"/>
              <a:t>Orange County Population</a:t>
            </a:r>
          </a:p>
          <a:p>
            <a:endParaRPr lang="en-US" sz="2400" dirty="0"/>
          </a:p>
          <a:p>
            <a:r>
              <a:rPr lang="en-US" sz="2400" dirty="0" smtClean="0"/>
              <a:t>1930 			118,674</a:t>
            </a:r>
          </a:p>
          <a:p>
            <a:pPr marL="342900" indent="-342900">
              <a:buAutoNum type="arabicPlain" startAt="1940"/>
            </a:pPr>
            <a:r>
              <a:rPr lang="en-US" sz="2400" dirty="0" smtClean="0"/>
              <a:t> 			130,760		</a:t>
            </a:r>
            <a:r>
              <a:rPr lang="en-US" sz="2400" b="1" dirty="0" smtClean="0"/>
              <a:t>10.2%</a:t>
            </a:r>
          </a:p>
          <a:p>
            <a:pPr marL="457200" indent="-457200">
              <a:buAutoNum type="arabicPlain" startAt="1950"/>
            </a:pPr>
            <a:r>
              <a:rPr lang="en-US" sz="2400" dirty="0" smtClean="0"/>
              <a:t> 			216,224		</a:t>
            </a:r>
            <a:r>
              <a:rPr lang="en-US" sz="2400" b="1" dirty="0" smtClean="0"/>
              <a:t>65.4%</a:t>
            </a:r>
          </a:p>
          <a:p>
            <a:pPr marL="457200" indent="-457200"/>
            <a:r>
              <a:rPr lang="en-US" sz="2400" dirty="0" smtClean="0"/>
              <a:t>1960 			703,925		</a:t>
            </a:r>
            <a:r>
              <a:rPr lang="en-US" sz="2400" b="1" dirty="0" smtClean="0"/>
              <a:t>225.6%</a:t>
            </a:r>
          </a:p>
          <a:p>
            <a:pPr marL="457200" indent="-457200">
              <a:buAutoNum type="arabicPlain" startAt="1970"/>
            </a:pPr>
            <a:r>
              <a:rPr lang="en-US" sz="2400" dirty="0" smtClean="0"/>
              <a:t> 			1,420,386		</a:t>
            </a:r>
            <a:r>
              <a:rPr lang="en-US" sz="2400" b="1" dirty="0" smtClean="0"/>
              <a:t>101.8%</a:t>
            </a:r>
          </a:p>
          <a:p>
            <a:pPr marL="457200" indent="-457200">
              <a:buAutoNum type="arabicPlain" startAt="1970"/>
            </a:pPr>
            <a:endParaRPr lang="en-US" sz="2400" dirty="0"/>
          </a:p>
          <a:p>
            <a:pPr marL="457200" indent="-457200"/>
            <a:r>
              <a:rPr lang="en-US" sz="2400" dirty="0" smtClean="0"/>
              <a:t>(current population, 3.1M)</a:t>
            </a:r>
            <a:endParaRPr lang="en-US" sz="2400" dirty="0"/>
          </a:p>
        </p:txBody>
      </p:sp>
    </p:spTree>
    <p:extLst>
      <p:ext uri="{BB962C8B-B14F-4D97-AF65-F5344CB8AC3E}">
        <p14:creationId xmlns:p14="http://schemas.microsoft.com/office/powerpoint/2010/main" val="252234864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106326"/>
            <a:ext cx="4648200" cy="6756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9647660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2174" y="7172"/>
            <a:ext cx="6712626" cy="68508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2240690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JBS billboard.jpg"/>
          <p:cNvPicPr>
            <a:picLocks noChangeAspect="1"/>
          </p:cNvPicPr>
          <p:nvPr/>
        </p:nvPicPr>
        <p:blipFill>
          <a:blip r:embed="rId3" cstate="print"/>
          <a:stretch>
            <a:fillRect/>
          </a:stretch>
        </p:blipFill>
        <p:spPr>
          <a:xfrm>
            <a:off x="609599" y="228600"/>
            <a:ext cx="8229600" cy="6172200"/>
          </a:xfrm>
          <a:prstGeom prst="rect">
            <a:avLst/>
          </a:prstGeom>
        </p:spPr>
      </p:pic>
    </p:spTree>
    <p:extLst>
      <p:ext uri="{BB962C8B-B14F-4D97-AF65-F5344CB8AC3E}">
        <p14:creationId xmlns:p14="http://schemas.microsoft.com/office/powerpoint/2010/main" val="180383291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7897</TotalTime>
  <Words>67</Words>
  <Application>Microsoft Office PowerPoint</Application>
  <PresentationFormat>On-screen Show (4:3)</PresentationFormat>
  <Paragraphs>39</Paragraphs>
  <Slides>45</Slides>
  <Notes>24</Notes>
  <HiddenSlides>0</HiddenSlides>
  <MMClips>0</MMClip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dc:creator>
  <cp:lastModifiedBy>KC</cp:lastModifiedBy>
  <cp:revision>47</cp:revision>
  <dcterms:created xsi:type="dcterms:W3CDTF">2010-01-30T00:28:51Z</dcterms:created>
  <dcterms:modified xsi:type="dcterms:W3CDTF">2012-09-14T02:16:16Z</dcterms:modified>
</cp:coreProperties>
</file>