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1"/>
  </p:notesMasterIdLst>
  <p:sldIdLst>
    <p:sldId id="256" r:id="rId2"/>
    <p:sldId id="257" r:id="rId3"/>
    <p:sldId id="290" r:id="rId4"/>
    <p:sldId id="291" r:id="rId5"/>
    <p:sldId id="260" r:id="rId6"/>
    <p:sldId id="261" r:id="rId7"/>
    <p:sldId id="263" r:id="rId8"/>
    <p:sldId id="264" r:id="rId9"/>
    <p:sldId id="265" r:id="rId10"/>
    <p:sldId id="273" r:id="rId11"/>
    <p:sldId id="275" r:id="rId12"/>
    <p:sldId id="274" r:id="rId13"/>
    <p:sldId id="272" r:id="rId14"/>
    <p:sldId id="269" r:id="rId15"/>
    <p:sldId id="268" r:id="rId16"/>
    <p:sldId id="270" r:id="rId17"/>
    <p:sldId id="271" r:id="rId18"/>
    <p:sldId id="266" r:id="rId19"/>
    <p:sldId id="267" r:id="rId20"/>
    <p:sldId id="258" r:id="rId21"/>
    <p:sldId id="277" r:id="rId22"/>
    <p:sldId id="278" r:id="rId23"/>
    <p:sldId id="279" r:id="rId24"/>
    <p:sldId id="276" r:id="rId25"/>
    <p:sldId id="281" r:id="rId26"/>
    <p:sldId id="292" r:id="rId27"/>
    <p:sldId id="287" r:id="rId28"/>
    <p:sldId id="294" r:id="rId29"/>
    <p:sldId id="285" r:id="rId30"/>
    <p:sldId id="286" r:id="rId31"/>
    <p:sldId id="289" r:id="rId32"/>
    <p:sldId id="284" r:id="rId33"/>
    <p:sldId id="295" r:id="rId34"/>
    <p:sldId id="288" r:id="rId35"/>
    <p:sldId id="282" r:id="rId36"/>
    <p:sldId id="283" r:id="rId37"/>
    <p:sldId id="296" r:id="rId38"/>
    <p:sldId id="298" r:id="rId39"/>
    <p:sldId id="297" r:id="rId4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731" autoAdjust="0"/>
    <p:restoredTop sz="94660"/>
  </p:normalViewPr>
  <p:slideViewPr>
    <p:cSldViewPr>
      <p:cViewPr varScale="1">
        <p:scale>
          <a:sx n="58" d="100"/>
          <a:sy n="58" d="100"/>
        </p:scale>
        <p:origin x="-1392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0" Type="http://schemas.openxmlformats.org/officeDocument/2006/relationships/slide" Target="slides/slide19.xml"/><Relationship Id="rId41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36FD7C0-2B97-43AF-B507-8F0B50324B99}" type="datetimeFigureOut">
              <a:rPr lang="en-US" smtClean="0"/>
              <a:pPr/>
              <a:t>12-Sep-12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CBE4207-4950-4545-93A4-6F0E51540BA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75979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BE4207-4950-4545-93A4-6F0E51540BAC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BE4207-4950-4545-93A4-6F0E51540BAC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BE4207-4950-4545-93A4-6F0E51540BAC}" type="slidenum">
              <a:rPr lang="en-US" smtClean="0">
                <a:solidFill>
                  <a:prstClr val="black"/>
                </a:solidFill>
              </a:rPr>
              <a:pPr/>
              <a:t>4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BE4207-4950-4545-93A4-6F0E51540BAC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BE4207-4950-4545-93A4-6F0E51540BAC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BE4207-4950-4545-93A4-6F0E51540BAC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BE4207-4950-4545-93A4-6F0E51540BAC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BE4207-4950-4545-93A4-6F0E51540BAC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BE4207-4950-4545-93A4-6F0E51540BAC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BE4207-4950-4545-93A4-6F0E51540BAC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BE4207-4950-4545-93A4-6F0E51540BAC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BE4207-4950-4545-93A4-6F0E51540BAC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BE4207-4950-4545-93A4-6F0E51540BAC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BE4207-4950-4545-93A4-6F0E51540BAC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BE4207-4950-4545-93A4-6F0E51540BAC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BE4207-4950-4545-93A4-6F0E51540BAC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BE4207-4950-4545-93A4-6F0E51540BAC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BE4207-4950-4545-93A4-6F0E51540BAC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BE4207-4950-4545-93A4-6F0E51540BAC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BE4207-4950-4545-93A4-6F0E51540BAC}" type="slidenum">
              <a:rPr lang="en-US" smtClean="0"/>
              <a:pPr/>
              <a:t>21</a:t>
            </a:fld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BE4207-4950-4545-93A4-6F0E51540BAC}" type="slidenum">
              <a:rPr lang="en-US" smtClean="0"/>
              <a:pPr/>
              <a:t>22</a:t>
            </a:fld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BE4207-4950-4545-93A4-6F0E51540BAC}" type="slidenum">
              <a:rPr lang="en-US" smtClean="0"/>
              <a:pPr/>
              <a:t>23</a:t>
            </a:fld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BE4207-4950-4545-93A4-6F0E51540BAC}" type="slidenum">
              <a:rPr lang="en-US" smtClean="0"/>
              <a:pPr/>
              <a:t>24</a:t>
            </a:fld>
            <a:endParaRPr 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BE4207-4950-4545-93A4-6F0E51540BAC}" type="slidenum">
              <a:rPr lang="en-US" smtClean="0"/>
              <a:pPr/>
              <a:t>25</a:t>
            </a:fld>
            <a:endParaRPr 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BE4207-4950-4545-93A4-6F0E51540BAC}" type="slidenum">
              <a:rPr lang="en-US" smtClean="0"/>
              <a:pPr/>
              <a:t>27</a:t>
            </a:fld>
            <a:endParaRPr 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BE4207-4950-4545-93A4-6F0E51540BAC}" type="slidenum">
              <a:rPr lang="en-US" smtClean="0"/>
              <a:pPr/>
              <a:t>29</a:t>
            </a:fld>
            <a:endParaRPr 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BE4207-4950-4545-93A4-6F0E51540BAC}" type="slidenum">
              <a:rPr lang="en-US" smtClean="0"/>
              <a:pPr/>
              <a:t>30</a:t>
            </a:fld>
            <a:endParaRPr 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BE4207-4950-4545-93A4-6F0E51540BAC}" type="slidenum">
              <a:rPr lang="en-US" smtClean="0"/>
              <a:pPr/>
              <a:t>31</a:t>
            </a:fld>
            <a:endParaRPr 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BE4207-4950-4545-93A4-6F0E51540BAC}" type="slidenum">
              <a:rPr lang="en-US" smtClean="0"/>
              <a:pPr/>
              <a:t>32</a:t>
            </a:fld>
            <a:endParaRPr 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BE4207-4950-4545-93A4-6F0E51540BAC}" type="slidenum">
              <a:rPr lang="en-US" smtClean="0"/>
              <a:pPr/>
              <a:t>34</a:t>
            </a:fld>
            <a:endParaRPr 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BE4207-4950-4545-93A4-6F0E51540BAC}" type="slidenum">
              <a:rPr lang="en-US" smtClean="0"/>
              <a:pPr/>
              <a:t>35</a:t>
            </a:fld>
            <a:endParaRPr 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BE4207-4950-4545-93A4-6F0E51540BAC}" type="slidenum">
              <a:rPr lang="en-US" smtClean="0"/>
              <a:pPr/>
              <a:t>36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D31E87-1B35-4442-AAEE-CDA2905FC298}" type="datetimeFigureOut">
              <a:rPr lang="en-US" smtClean="0"/>
              <a:pPr/>
              <a:t>12-Sep-12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B7E8DB-FBF3-481D-9E8F-B5C696A4B50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D31E87-1B35-4442-AAEE-CDA2905FC298}" type="datetimeFigureOut">
              <a:rPr lang="en-US" smtClean="0"/>
              <a:pPr/>
              <a:t>12-Sep-12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B7E8DB-FBF3-481D-9E8F-B5C696A4B50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D31E87-1B35-4442-AAEE-CDA2905FC298}" type="datetimeFigureOut">
              <a:rPr lang="en-US" smtClean="0"/>
              <a:pPr/>
              <a:t>12-Sep-12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B7E8DB-FBF3-481D-9E8F-B5C696A4B50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D31E87-1B35-4442-AAEE-CDA2905FC298}" type="datetimeFigureOut">
              <a:rPr lang="en-US" smtClean="0"/>
              <a:pPr/>
              <a:t>12-Sep-12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B7E8DB-FBF3-481D-9E8F-B5C696A4B50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D31E87-1B35-4442-AAEE-CDA2905FC298}" type="datetimeFigureOut">
              <a:rPr lang="en-US" smtClean="0"/>
              <a:pPr/>
              <a:t>12-Sep-12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B7E8DB-FBF3-481D-9E8F-B5C696A4B50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D31E87-1B35-4442-AAEE-CDA2905FC298}" type="datetimeFigureOut">
              <a:rPr lang="en-US" smtClean="0"/>
              <a:pPr/>
              <a:t>12-Sep-12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B7E8DB-FBF3-481D-9E8F-B5C696A4B50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D31E87-1B35-4442-AAEE-CDA2905FC298}" type="datetimeFigureOut">
              <a:rPr lang="en-US" smtClean="0"/>
              <a:pPr/>
              <a:t>12-Sep-12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B7E8DB-FBF3-481D-9E8F-B5C696A4B50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D31E87-1B35-4442-AAEE-CDA2905FC298}" type="datetimeFigureOut">
              <a:rPr lang="en-US" smtClean="0"/>
              <a:pPr/>
              <a:t>12-Sep-12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B7E8DB-FBF3-481D-9E8F-B5C696A4B50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D31E87-1B35-4442-AAEE-CDA2905FC298}" type="datetimeFigureOut">
              <a:rPr lang="en-US" smtClean="0"/>
              <a:pPr/>
              <a:t>12-Sep-12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B7E8DB-FBF3-481D-9E8F-B5C696A4B50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D31E87-1B35-4442-AAEE-CDA2905FC298}" type="datetimeFigureOut">
              <a:rPr lang="en-US" smtClean="0"/>
              <a:pPr/>
              <a:t>12-Sep-12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B7E8DB-FBF3-481D-9E8F-B5C696A4B50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D31E87-1B35-4442-AAEE-CDA2905FC298}" type="datetimeFigureOut">
              <a:rPr lang="en-US" smtClean="0"/>
              <a:pPr/>
              <a:t>12-Sep-12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B7E8DB-FBF3-481D-9E8F-B5C696A4B50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D31E87-1B35-4442-AAEE-CDA2905FC298}" type="datetimeFigureOut">
              <a:rPr lang="en-US" smtClean="0"/>
              <a:pPr/>
              <a:t>12-Sep-12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B7E8DB-FBF3-481D-9E8F-B5C696A4B50D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gi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New_2000_black_percent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307209"/>
            <a:ext cx="9144000" cy="624358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jim crow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740121"/>
            <a:ext cx="9144000" cy="537775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429000"/>
            <a:ext cx="9002889" cy="441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53" y="-44970"/>
            <a:ext cx="8958736" cy="26357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708530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marshall--huston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98848" y="228600"/>
            <a:ext cx="7734962" cy="6248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6332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VA school 1935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90097" y="228600"/>
            <a:ext cx="8593480" cy="6096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VA bus 1940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17073" y="609600"/>
            <a:ext cx="8291651" cy="57912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lark-doll-test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505481" y="168400"/>
            <a:ext cx="6190719" cy="6461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Earl_Warren_Portrait,_half_figure,_seated,_facing_front,_as_Governor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919420" y="0"/>
            <a:ext cx="5305159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marshall at court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909762" y="95250"/>
            <a:ext cx="5324475" cy="66675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byrd-gov-tuck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23609" y="660280"/>
            <a:ext cx="7129791" cy="551192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ntegrationmob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220579"/>
            <a:ext cx="9144000" cy="641684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ville 58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25636" y="381000"/>
            <a:ext cx="7279378" cy="5943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faubus camp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88019" y="457200"/>
            <a:ext cx="8211845" cy="5638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lrock-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879591" y="0"/>
            <a:ext cx="5384818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lrock-3--elizabeth edford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410367" y="533400"/>
            <a:ext cx="6594260" cy="5562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lrock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52500" y="1019175"/>
            <a:ext cx="7239000" cy="48196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l-rock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412929"/>
            <a:ext cx="9144000" cy="603214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faubus react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84988" y="609600"/>
            <a:ext cx="7378995" cy="5486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hoolclosedsign1958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46355" y="762000"/>
            <a:ext cx="8612065" cy="5486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Rosapark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163127" y="0"/>
            <a:ext cx="4817745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arks booking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238250" y="795337"/>
            <a:ext cx="6667500" cy="526732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rParksBooking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502993" y="92201"/>
            <a:ext cx="4278807" cy="646099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mlk church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89366" y="457200"/>
            <a:ext cx="8796760" cy="57912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bus_boycott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88571" y="762000"/>
            <a:ext cx="6870096" cy="54102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imeline_bus_s2_carpool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11200" y="457200"/>
            <a:ext cx="7823200" cy="5867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2854" y="116015"/>
            <a:ext cx="4943746" cy="65133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9219564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oward smith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126337" y="22054"/>
            <a:ext cx="5112663" cy="653114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475" y="282450"/>
            <a:ext cx="9111525" cy="62707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7716762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mond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75981" y="762000"/>
            <a:ext cx="8718389" cy="5257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hurmond fil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071687" y="366712"/>
            <a:ext cx="5000625" cy="61245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lbj treatment theo green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897558" y="0"/>
            <a:ext cx="5348883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960 senators on cot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594385" y="158800"/>
            <a:ext cx="6254215" cy="6242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365" y="304800"/>
            <a:ext cx="8821271" cy="6248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8487512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hurch frank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94873" y="381000"/>
            <a:ext cx="8574102" cy="5943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gboro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79344" y="164973"/>
            <a:ext cx="7755056" cy="638822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gr protest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91403" y="152400"/>
            <a:ext cx="8055970" cy="647699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457199"/>
            <a:ext cx="6958013" cy="58593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5923166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200" y="29307"/>
            <a:ext cx="4419599" cy="67993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5205690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1240" y="152400"/>
            <a:ext cx="7254240" cy="6400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0030846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2462</TotalTime>
  <Words>32</Words>
  <Application>Microsoft Office PowerPoint</Application>
  <PresentationFormat>On-screen Show (4:3)</PresentationFormat>
  <Paragraphs>32</Paragraphs>
  <Slides>39</Slides>
  <Notes>32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39</vt:i4>
      </vt:variant>
    </vt:vector>
  </HeadingPairs>
  <TitlesOfParts>
    <vt:vector size="40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KC</dc:creator>
  <cp:lastModifiedBy>KC</cp:lastModifiedBy>
  <cp:revision>9</cp:revision>
  <dcterms:created xsi:type="dcterms:W3CDTF">2010-02-06T04:24:54Z</dcterms:created>
  <dcterms:modified xsi:type="dcterms:W3CDTF">2012-09-13T18:12:35Z</dcterms:modified>
</cp:coreProperties>
</file>