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78" r:id="rId2"/>
    <p:sldId id="284" r:id="rId3"/>
    <p:sldId id="277" r:id="rId4"/>
    <p:sldId id="279" r:id="rId5"/>
    <p:sldId id="280" r:id="rId6"/>
    <p:sldId id="281" r:id="rId7"/>
    <p:sldId id="282" r:id="rId8"/>
    <p:sldId id="283" r:id="rId9"/>
    <p:sldId id="257" r:id="rId10"/>
    <p:sldId id="258" r:id="rId11"/>
    <p:sldId id="296" r:id="rId12"/>
    <p:sldId id="297" r:id="rId13"/>
    <p:sldId id="286" r:id="rId14"/>
    <p:sldId id="285" r:id="rId15"/>
    <p:sldId id="259" r:id="rId16"/>
    <p:sldId id="287" r:id="rId17"/>
    <p:sldId id="271" r:id="rId18"/>
    <p:sldId id="260" r:id="rId19"/>
    <p:sldId id="262" r:id="rId20"/>
    <p:sldId id="263" r:id="rId21"/>
    <p:sldId id="288" r:id="rId22"/>
    <p:sldId id="289" r:id="rId23"/>
    <p:sldId id="298" r:id="rId24"/>
    <p:sldId id="264" r:id="rId25"/>
    <p:sldId id="265" r:id="rId26"/>
    <p:sldId id="290" r:id="rId27"/>
    <p:sldId id="261" r:id="rId28"/>
    <p:sldId id="291" r:id="rId29"/>
    <p:sldId id="266" r:id="rId30"/>
    <p:sldId id="293" r:id="rId31"/>
    <p:sldId id="267" r:id="rId32"/>
    <p:sldId id="292" r:id="rId33"/>
    <p:sldId id="268" r:id="rId34"/>
    <p:sldId id="269" r:id="rId35"/>
    <p:sldId id="294" r:id="rId36"/>
    <p:sldId id="295" r:id="rId37"/>
    <p:sldId id="273" r:id="rId38"/>
    <p:sldId id="272" r:id="rId39"/>
    <p:sldId id="274" r:id="rId40"/>
    <p:sldId id="275" r:id="rId41"/>
    <p:sldId id="27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3DF0F-BA41-4140-BB4A-3A0C01786504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9E2D5-028B-43F4-B713-A8889A565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88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E4207-4950-4545-93A4-6F0E51540BA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 primary night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77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Nixon </a:t>
            </a:r>
            <a:r>
              <a:rPr lang="en-US" dirty="0" err="1" smtClean="0"/>
              <a:t>alaska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346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2D5-028B-43F4-B713-A8889A5652FF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86FA4-1158-4B43-BE70-460E92423645}" type="datetimeFigureOut">
              <a:rPr lang="en-US" smtClean="0"/>
              <a:t>19-Sep-12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C338F-E54D-4DAA-975E-9175F3C7ADD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560"/>
            <a:ext cx="9144000" cy="59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7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27314"/>
            <a:ext cx="3581400" cy="41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38200"/>
            <a:ext cx="4295775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174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56" y="838200"/>
            <a:ext cx="3331243" cy="477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699" y="838201"/>
            <a:ext cx="3821501" cy="477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44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b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9344" y="164973"/>
            <a:ext cx="7755056" cy="638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2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 prot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403" y="152400"/>
            <a:ext cx="8055970" cy="64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1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57199"/>
            <a:ext cx="6958013" cy="5859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41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9307"/>
            <a:ext cx="4419599" cy="679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875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240" y="152400"/>
            <a:ext cx="725424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408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ymington 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74225" y="-10836"/>
            <a:ext cx="4559975" cy="66402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ckson 19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1931" y="304800"/>
            <a:ext cx="7336362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venson cartoon 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5884" y="0"/>
            <a:ext cx="4832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3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"/>
            <a:ext cx="62484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997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509" y="219182"/>
            <a:ext cx="6833691" cy="6257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2000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99" y="457200"/>
            <a:ext cx="8986731" cy="609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445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mphrey--1960 w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72834" y="90359"/>
            <a:ext cx="4032766" cy="631044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" y="183066"/>
            <a:ext cx="9999994" cy="6674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804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60 dem primari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70382"/>
            <a:ext cx="9144000" cy="53172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bj at conven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619" y="609600"/>
            <a:ext cx="8681013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nnedy at conven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3962" y="534670"/>
            <a:ext cx="6554638" cy="57899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fk at conven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0548" y="175260"/>
            <a:ext cx="4427452" cy="63017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0"/>
            <a:ext cx="4800600" cy="745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666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490" y="228600"/>
            <a:ext cx="689229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787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64" y="21908"/>
            <a:ext cx="8561836" cy="6836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163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ckefell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177800"/>
            <a:ext cx="4724400" cy="6299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water 1960 conven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04586" y="353541"/>
            <a:ext cx="4301014" cy="619965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6" y="108626"/>
            <a:ext cx="4900613" cy="667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518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cl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74341" y="38970"/>
            <a:ext cx="5364659" cy="681903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28" y="168356"/>
            <a:ext cx="8153572" cy="6461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905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nnedy-1960--nyc--o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3418"/>
            <a:ext cx="9144000" cy="657116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15240"/>
            <a:ext cx="4229100" cy="676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568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60_NixonLodgeSupporters88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74621" y="96334"/>
            <a:ext cx="4835779" cy="660926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445" y="52056"/>
            <a:ext cx="5705155" cy="6653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418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nnedy_nix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7087" y="265176"/>
            <a:ext cx="5518113" cy="636422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xon swe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646" y="404149"/>
            <a:ext cx="8674554" cy="614905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" y="510702"/>
            <a:ext cx="9108440" cy="581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0168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42" y="590816"/>
            <a:ext cx="8506158" cy="5657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19130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60_Electoral_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72807"/>
            <a:ext cx="9144000" cy="491238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60PresidentialElectionMap--counti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8560"/>
            <a:ext cx="9144000" cy="594088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 196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72000" y="143285"/>
            <a:ext cx="3800000" cy="6571429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 196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5333" y="129000"/>
            <a:ext cx="7133334" cy="6600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Y-PA-NJ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3904" y="95666"/>
            <a:ext cx="5876191" cy="66666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29</Words>
  <Application>Microsoft Office PowerPoint</Application>
  <PresentationFormat>On-screen Show (4:3)</PresentationFormat>
  <Paragraphs>26</Paragraphs>
  <Slides>41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21</cp:revision>
  <dcterms:created xsi:type="dcterms:W3CDTF">2010-02-06T01:07:43Z</dcterms:created>
  <dcterms:modified xsi:type="dcterms:W3CDTF">2012-09-20T01:34:14Z</dcterms:modified>
</cp:coreProperties>
</file>