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0"/>
  </p:notesMasterIdLst>
  <p:sldIdLst>
    <p:sldId id="307" r:id="rId3"/>
    <p:sldId id="308" r:id="rId4"/>
    <p:sldId id="258" r:id="rId5"/>
    <p:sldId id="262" r:id="rId6"/>
    <p:sldId id="260" r:id="rId7"/>
    <p:sldId id="261" r:id="rId8"/>
    <p:sldId id="263" r:id="rId9"/>
    <p:sldId id="264" r:id="rId10"/>
    <p:sldId id="265" r:id="rId11"/>
    <p:sldId id="268" r:id="rId12"/>
    <p:sldId id="272" r:id="rId13"/>
    <p:sldId id="271" r:id="rId14"/>
    <p:sldId id="270" r:id="rId15"/>
    <p:sldId id="303" r:id="rId16"/>
    <p:sldId id="273" r:id="rId17"/>
    <p:sldId id="257" r:id="rId18"/>
    <p:sldId id="277" r:id="rId19"/>
    <p:sldId id="275" r:id="rId20"/>
    <p:sldId id="278" r:id="rId21"/>
    <p:sldId id="282" r:id="rId22"/>
    <p:sldId id="283" r:id="rId23"/>
    <p:sldId id="281" r:id="rId24"/>
    <p:sldId id="280" r:id="rId25"/>
    <p:sldId id="284" r:id="rId26"/>
    <p:sldId id="285" r:id="rId27"/>
    <p:sldId id="286" r:id="rId28"/>
    <p:sldId id="287" r:id="rId29"/>
    <p:sldId id="301" r:id="rId30"/>
    <p:sldId id="306" r:id="rId31"/>
    <p:sldId id="304" r:id="rId32"/>
    <p:sldId id="288" r:id="rId33"/>
    <p:sldId id="289" r:id="rId34"/>
    <p:sldId id="266" r:id="rId35"/>
    <p:sldId id="267" r:id="rId36"/>
    <p:sldId id="279" r:id="rId37"/>
    <p:sldId id="290" r:id="rId38"/>
    <p:sldId id="291" r:id="rId39"/>
    <p:sldId id="293" r:id="rId40"/>
    <p:sldId id="302" r:id="rId41"/>
    <p:sldId id="292" r:id="rId42"/>
    <p:sldId id="294" r:id="rId43"/>
    <p:sldId id="295" r:id="rId44"/>
    <p:sldId id="297" r:id="rId45"/>
    <p:sldId id="296" r:id="rId46"/>
    <p:sldId id="298" r:id="rId47"/>
    <p:sldId id="299" r:id="rId48"/>
    <p:sldId id="300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3294A-EA79-485F-92B9-4C59C2296A71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B190A-DADE-429A-A0A1-6EC40BDD3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27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Knowland</a:t>
            </a:r>
            <a:r>
              <a:rPr lang="en-US" dirty="0" smtClean="0"/>
              <a:t> </a:t>
            </a:r>
            <a:r>
              <a:rPr lang="en-US" dirty="0" err="1" smtClean="0"/>
              <a:t>taft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B190A-DADE-429A-A0A1-6EC40BDD3E0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728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judd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B190A-DADE-429A-A0A1-6EC40BDD3E0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781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Truman </a:t>
            </a:r>
            <a:r>
              <a:rPr lang="en-US" dirty="0" err="1" smtClean="0"/>
              <a:t>mcgrath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B190A-DADE-429A-A0A1-6EC40BDD3E0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07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Kefauver</a:t>
            </a:r>
            <a:r>
              <a:rPr lang="en-US" baseline="0" dirty="0" smtClean="0"/>
              <a:t> hearings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B190A-DADE-429A-A0A1-6EC40BDD3E0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55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Frank </a:t>
            </a:r>
            <a:r>
              <a:rPr lang="en-US" dirty="0" err="1" smtClean="0"/>
              <a:t>costello</a:t>
            </a:r>
            <a:r>
              <a:rPr lang="en-US" dirty="0" smtClean="0"/>
              <a:t> mobster 1951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B190A-DADE-429A-A0A1-6EC40BDD3E0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09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</a:t>
            </a:r>
            <a:r>
              <a:rPr lang="en-US" dirty="0" err="1" smtClean="0"/>
              <a:t>lev</a:t>
            </a:r>
            <a:r>
              <a:rPr lang="en-US" dirty="0" smtClean="0"/>
              <a:t> </a:t>
            </a:r>
            <a:r>
              <a:rPr lang="en-US" dirty="0" err="1" smtClean="0"/>
              <a:t>saltsonstall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B190A-DADE-429A-A0A1-6EC40BDD3E0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24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2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23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10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64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08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384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38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5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02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5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340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842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82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62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286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1312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0925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91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4558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583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24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802B3-B4A4-4AFE-8892-490B69165A0B}" type="datetimeFigureOut">
              <a:rPr lang="en-US" smtClean="0"/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4050-64B8-4F88-A3E6-F4C5087B0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5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D874A-B095-43ED-97DC-7D7D58881C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06-Sep-12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89CEB-9E93-4390-89CD-70C6E7C8C2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03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73152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350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-16850"/>
            <a:ext cx="4724400" cy="6891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82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97430" y="0"/>
            <a:ext cx="4549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90550"/>
            <a:ext cx="7620000" cy="567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852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40" y="350598"/>
            <a:ext cx="8966439" cy="6355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497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667" y="155980"/>
            <a:ext cx="6099333" cy="6549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682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95" y="311944"/>
            <a:ext cx="8391605" cy="6241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591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133" y="266700"/>
            <a:ext cx="7206867" cy="598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871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71" y="68580"/>
            <a:ext cx="5388429" cy="678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296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609601"/>
            <a:ext cx="8540772" cy="5736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15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48" y="472440"/>
            <a:ext cx="7345052" cy="5699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094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356" y="131457"/>
            <a:ext cx="5686044" cy="6650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448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571500"/>
            <a:ext cx="749617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16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228600"/>
            <a:ext cx="86360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547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7799"/>
            <a:ext cx="4876799" cy="650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565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338" y="173198"/>
            <a:ext cx="5045261" cy="6532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16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4" y="524022"/>
            <a:ext cx="9095014" cy="5876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2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650" y="224942"/>
            <a:ext cx="5287549" cy="617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4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CarthyandCoh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" y="0"/>
            <a:ext cx="907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3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2610"/>
            <a:ext cx="6553200" cy="6792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861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6189"/>
            <a:ext cx="4876799" cy="6045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104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61" y="838200"/>
            <a:ext cx="8920423" cy="5105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326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88" y="76200"/>
            <a:ext cx="6973824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15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3" y="1752600"/>
            <a:ext cx="9058117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85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242" y="116457"/>
            <a:ext cx="4738158" cy="6436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90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675"/>
            <a:ext cx="8534399" cy="630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00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87" y="97154"/>
            <a:ext cx="7929113" cy="6303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736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80" y="304078"/>
            <a:ext cx="7634020" cy="602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144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ven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1343" y="-10669"/>
            <a:ext cx="5630057" cy="686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3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"/>
            <a:ext cx="8991600" cy="674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349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22" y="556228"/>
            <a:ext cx="7803278" cy="5768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703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9997"/>
            <a:ext cx="7772400" cy="6176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74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ttp://uncletaz.com/mccarthy/ikesha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28" y="381000"/>
            <a:ext cx="8987220" cy="617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527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80625215058!1952_Electoral_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72807"/>
            <a:ext cx="9144000" cy="491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47" y="292720"/>
            <a:ext cx="7813853" cy="5955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047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2195"/>
            <a:ext cx="8763000" cy="608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74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72389"/>
            <a:ext cx="8534400" cy="5513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367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4867808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87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520" y="76200"/>
            <a:ext cx="4153669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62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941" y="69173"/>
            <a:ext cx="6773059" cy="6636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66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9" y="1143000"/>
            <a:ext cx="8908143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51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8936183" cy="546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250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117" y="84582"/>
            <a:ext cx="5732483" cy="6621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525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" y="1600200"/>
            <a:ext cx="9125339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67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5250"/>
            <a:ext cx="5334000" cy="6667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42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511487"/>
            <a:ext cx="8915400" cy="588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2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50644"/>
            <a:ext cx="7543799" cy="6754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545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25</Words>
  <Application>Microsoft Office PowerPoint</Application>
  <PresentationFormat>On-screen Show (4:3)</PresentationFormat>
  <Paragraphs>17</Paragraphs>
  <Slides>47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</dc:creator>
  <cp:lastModifiedBy>KC</cp:lastModifiedBy>
  <cp:revision>36</cp:revision>
  <dcterms:created xsi:type="dcterms:W3CDTF">2012-08-31T20:51:08Z</dcterms:created>
  <dcterms:modified xsi:type="dcterms:W3CDTF">2012-09-06T17:08:37Z</dcterms:modified>
</cp:coreProperties>
</file>